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modernComment_104_297AD5E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3" r:id="rId1"/>
  </p:sldMasterIdLst>
  <p:sldIdLst>
    <p:sldId id="256" r:id="rId2"/>
    <p:sldId id="257" r:id="rId3"/>
    <p:sldId id="258" r:id="rId4"/>
    <p:sldId id="261" r:id="rId5"/>
    <p:sldId id="268" r:id="rId6"/>
    <p:sldId id="260" r:id="rId7"/>
    <p:sldId id="269" r:id="rId8"/>
    <p:sldId id="265" r:id="rId9"/>
    <p:sldId id="266" r:id="rId10"/>
    <p:sldId id="267" r:id="rId11"/>
    <p:sldId id="264" r:id="rId12"/>
    <p:sldId id="262"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611E41-6ECD-6321-5CA2-F6E43029A38E}" name="Genesis Knight" initials="GK" userId="S::gknight3@ggc.edu::6c154368-8942-4630-a73f-40f9f752c89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24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D374C-9367-49F4-E821-4FEFB781D5CE}" v="1552" dt="2025-03-20T02:31:30.716"/>
    <p1510:client id="{820A215F-7C5C-3FE2-3406-35E133220896}" v="265" dt="2025-03-20T17:12:06.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Calderon" userId="S::rcalderon@ggc.edu::e210015b-af41-4b9a-b389-82cde49b40cf" providerId="AD" clId="Web-{820A215F-7C5C-3FE2-3406-35E133220896}"/>
    <pc:docChg chg="addSld modSld">
      <pc:chgData name="Ricardo Calderon" userId="S::rcalderon@ggc.edu::e210015b-af41-4b9a-b389-82cde49b40cf" providerId="AD" clId="Web-{820A215F-7C5C-3FE2-3406-35E133220896}" dt="2025-03-20T17:12:06.072" v="267" actId="1076"/>
      <pc:docMkLst>
        <pc:docMk/>
      </pc:docMkLst>
      <pc:sldChg chg="modSp">
        <pc:chgData name="Ricardo Calderon" userId="S::rcalderon@ggc.edu::e210015b-af41-4b9a-b389-82cde49b40cf" providerId="AD" clId="Web-{820A215F-7C5C-3FE2-3406-35E133220896}" dt="2025-03-20T16:50:17.023" v="12" actId="20577"/>
        <pc:sldMkLst>
          <pc:docMk/>
          <pc:sldMk cId="3597879093" sldId="261"/>
        </pc:sldMkLst>
        <pc:spChg chg="mod">
          <ac:chgData name="Ricardo Calderon" userId="S::rcalderon@ggc.edu::e210015b-af41-4b9a-b389-82cde49b40cf" providerId="AD" clId="Web-{820A215F-7C5C-3FE2-3406-35E133220896}" dt="2025-03-20T16:50:17.023" v="12" actId="20577"/>
          <ac:spMkLst>
            <pc:docMk/>
            <pc:sldMk cId="3597879093" sldId="261"/>
            <ac:spMk id="8" creationId="{2F22E65C-3DC8-1161-0FB8-CBF7E52E8C4C}"/>
          </ac:spMkLst>
        </pc:spChg>
      </pc:sldChg>
      <pc:sldChg chg="modSp new">
        <pc:chgData name="Ricardo Calderon" userId="S::rcalderon@ggc.edu::e210015b-af41-4b9a-b389-82cde49b40cf" providerId="AD" clId="Web-{820A215F-7C5C-3FE2-3406-35E133220896}" dt="2025-03-20T17:10:19.412" v="248" actId="1076"/>
        <pc:sldMkLst>
          <pc:docMk/>
          <pc:sldMk cId="3854649783" sldId="268"/>
        </pc:sldMkLst>
        <pc:spChg chg="mod">
          <ac:chgData name="Ricardo Calderon" userId="S::rcalderon@ggc.edu::e210015b-af41-4b9a-b389-82cde49b40cf" providerId="AD" clId="Web-{820A215F-7C5C-3FE2-3406-35E133220896}" dt="2025-03-20T17:10:19.412" v="248" actId="1076"/>
          <ac:spMkLst>
            <pc:docMk/>
            <pc:sldMk cId="3854649783" sldId="268"/>
            <ac:spMk id="2" creationId="{3ED62537-1A5F-B79E-A3F3-806DAA3B96E4}"/>
          </ac:spMkLst>
        </pc:spChg>
        <pc:spChg chg="mod">
          <ac:chgData name="Ricardo Calderon" userId="S::rcalderon@ggc.edu::e210015b-af41-4b9a-b389-82cde49b40cf" providerId="AD" clId="Web-{820A215F-7C5C-3FE2-3406-35E133220896}" dt="2025-03-20T17:09:33.379" v="246" actId="1076"/>
          <ac:spMkLst>
            <pc:docMk/>
            <pc:sldMk cId="3854649783" sldId="268"/>
            <ac:spMk id="3" creationId="{DDFF0460-A807-4ACE-DACE-05AF249D0371}"/>
          </ac:spMkLst>
        </pc:spChg>
      </pc:sldChg>
      <pc:sldChg chg="delSp modSp new mod modClrScheme chgLayout">
        <pc:chgData name="Ricardo Calderon" userId="S::rcalderon@ggc.edu::e210015b-af41-4b9a-b389-82cde49b40cf" providerId="AD" clId="Web-{820A215F-7C5C-3FE2-3406-35E133220896}" dt="2025-03-20T17:12:06.072" v="267" actId="1076"/>
        <pc:sldMkLst>
          <pc:docMk/>
          <pc:sldMk cId="624853791" sldId="269"/>
        </pc:sldMkLst>
        <pc:spChg chg="mod ord">
          <ac:chgData name="Ricardo Calderon" userId="S::rcalderon@ggc.edu::e210015b-af41-4b9a-b389-82cde49b40cf" providerId="AD" clId="Web-{820A215F-7C5C-3FE2-3406-35E133220896}" dt="2025-03-20T17:12:06.072" v="267" actId="1076"/>
          <ac:spMkLst>
            <pc:docMk/>
            <pc:sldMk cId="624853791" sldId="269"/>
            <ac:spMk id="2" creationId="{4D9D4BEB-C64D-52AB-B95E-4F174EBC61B6}"/>
          </ac:spMkLst>
        </pc:spChg>
        <pc:spChg chg="del mod ord">
          <ac:chgData name="Ricardo Calderon" userId="S::rcalderon@ggc.edu::e210015b-af41-4b9a-b389-82cde49b40cf" providerId="AD" clId="Web-{820A215F-7C5C-3FE2-3406-35E133220896}" dt="2025-03-20T17:11:51.571" v="266"/>
          <ac:spMkLst>
            <pc:docMk/>
            <pc:sldMk cId="624853791" sldId="269"/>
            <ac:spMk id="3" creationId="{9BD77FC0-0F29-59B5-19EE-2DB581488B84}"/>
          </ac:spMkLst>
        </pc:spChg>
        <pc:spChg chg="del">
          <ac:chgData name="Ricardo Calderon" userId="S::rcalderon@ggc.edu::e210015b-af41-4b9a-b389-82cde49b40cf" providerId="AD" clId="Web-{820A215F-7C5C-3FE2-3406-35E133220896}" dt="2025-03-20T17:11:20.852" v="250"/>
          <ac:spMkLst>
            <pc:docMk/>
            <pc:sldMk cId="624853791" sldId="269"/>
            <ac:spMk id="4" creationId="{8EC586C2-BD41-87F6-4AF6-993FC835DF3B}"/>
          </ac:spMkLst>
        </pc:spChg>
        <pc:spChg chg="del">
          <ac:chgData name="Ricardo Calderon" userId="S::rcalderon@ggc.edu::e210015b-af41-4b9a-b389-82cde49b40cf" providerId="AD" clId="Web-{820A215F-7C5C-3FE2-3406-35E133220896}" dt="2025-03-20T17:11:20.852" v="250"/>
          <ac:spMkLst>
            <pc:docMk/>
            <pc:sldMk cId="624853791" sldId="269"/>
            <ac:spMk id="5" creationId="{998AD858-00D5-77C2-3176-4530BB259307}"/>
          </ac:spMkLst>
        </pc:spChg>
        <pc:spChg chg="del">
          <ac:chgData name="Ricardo Calderon" userId="S::rcalderon@ggc.edu::e210015b-af41-4b9a-b389-82cde49b40cf" providerId="AD" clId="Web-{820A215F-7C5C-3FE2-3406-35E133220896}" dt="2025-03-20T17:11:20.852" v="250"/>
          <ac:spMkLst>
            <pc:docMk/>
            <pc:sldMk cId="624853791" sldId="269"/>
            <ac:spMk id="6" creationId="{5AD5D7B2-42DA-7981-CA88-7674C5B05C5F}"/>
          </ac:spMkLst>
        </pc:spChg>
        <pc:spChg chg="del">
          <ac:chgData name="Ricardo Calderon" userId="S::rcalderon@ggc.edu::e210015b-af41-4b9a-b389-82cde49b40cf" providerId="AD" clId="Web-{820A215F-7C5C-3FE2-3406-35E133220896}" dt="2025-03-20T17:11:20.852" v="250"/>
          <ac:spMkLst>
            <pc:docMk/>
            <pc:sldMk cId="624853791" sldId="269"/>
            <ac:spMk id="7" creationId="{461C86F1-AF60-114E-E314-1EF7C896B30D}"/>
          </ac:spMkLst>
        </pc:spChg>
        <pc:spChg chg="del">
          <ac:chgData name="Ricardo Calderon" userId="S::rcalderon@ggc.edu::e210015b-af41-4b9a-b389-82cde49b40cf" providerId="AD" clId="Web-{820A215F-7C5C-3FE2-3406-35E133220896}" dt="2025-03-20T17:11:20.852" v="250"/>
          <ac:spMkLst>
            <pc:docMk/>
            <pc:sldMk cId="624853791" sldId="269"/>
            <ac:spMk id="8" creationId="{064FEFD0-F15F-29DF-3D56-A3D2251849D6}"/>
          </ac:spMkLst>
        </pc:spChg>
        <pc:spChg chg="del">
          <ac:chgData name="Ricardo Calderon" userId="S::rcalderon@ggc.edu::e210015b-af41-4b9a-b389-82cde49b40cf" providerId="AD" clId="Web-{820A215F-7C5C-3FE2-3406-35E133220896}" dt="2025-03-20T17:11:20.852" v="250"/>
          <ac:spMkLst>
            <pc:docMk/>
            <pc:sldMk cId="624853791" sldId="269"/>
            <ac:spMk id="9" creationId="{0DB9A91B-187C-48E3-A729-3A91AFE61513}"/>
          </ac:spMkLst>
        </pc:spChg>
        <pc:spChg chg="del">
          <ac:chgData name="Ricardo Calderon" userId="S::rcalderon@ggc.edu::e210015b-af41-4b9a-b389-82cde49b40cf" providerId="AD" clId="Web-{820A215F-7C5C-3FE2-3406-35E133220896}" dt="2025-03-20T17:11:20.852" v="250"/>
          <ac:spMkLst>
            <pc:docMk/>
            <pc:sldMk cId="624853791" sldId="269"/>
            <ac:spMk id="10" creationId="{FD91D8BE-A3ED-39F9-DFC9-DF1A7C9B2312}"/>
          </ac:spMkLst>
        </pc:spChg>
        <pc:spChg chg="del">
          <ac:chgData name="Ricardo Calderon" userId="S::rcalderon@ggc.edu::e210015b-af41-4b9a-b389-82cde49b40cf" providerId="AD" clId="Web-{820A215F-7C5C-3FE2-3406-35E133220896}" dt="2025-03-20T17:11:20.852" v="250"/>
          <ac:spMkLst>
            <pc:docMk/>
            <pc:sldMk cId="624853791" sldId="269"/>
            <ac:spMk id="11" creationId="{94C43227-E35C-2EBC-5D2E-A7D44E10C4DF}"/>
          </ac:spMkLst>
        </pc:spChg>
      </pc:sldChg>
    </pc:docChg>
  </pc:docChgLst>
  <pc:docChgLst>
    <pc:chgData name="Genesis Knight" userId="S::gknight3@ggc.edu::6c154368-8942-4630-a73f-40f9f752c891" providerId="AD" clId="Web-{4437F2EF-0BBA-6CD5-30D1-685C97EAA13C}"/>
    <pc:docChg chg="addSld modSld addMainMaster delMainMaster">
      <pc:chgData name="Genesis Knight" userId="S::gknight3@ggc.edu::6c154368-8942-4630-a73f-40f9f752c891" providerId="AD" clId="Web-{4437F2EF-0BBA-6CD5-30D1-685C97EAA13C}" dt="2025-03-11T00:21:39.569" v="179" actId="20577"/>
      <pc:docMkLst>
        <pc:docMk/>
      </pc:docMkLst>
      <pc:sldChg chg="modSp mod modClrScheme chgLayout">
        <pc:chgData name="Genesis Knight" userId="S::gknight3@ggc.edu::6c154368-8942-4630-a73f-40f9f752c891" providerId="AD" clId="Web-{4437F2EF-0BBA-6CD5-30D1-685C97EAA13C}" dt="2025-03-10T23:39:01.668" v="8"/>
        <pc:sldMkLst>
          <pc:docMk/>
          <pc:sldMk cId="109857222" sldId="256"/>
        </pc:sldMkLst>
        <pc:spChg chg="mod ord">
          <ac:chgData name="Genesis Knight" userId="S::gknight3@ggc.edu::6c154368-8942-4630-a73f-40f9f752c891" providerId="AD" clId="Web-{4437F2EF-0BBA-6CD5-30D1-685C97EAA13C}" dt="2025-03-10T23:39:01.668" v="8"/>
          <ac:spMkLst>
            <pc:docMk/>
            <pc:sldMk cId="109857222" sldId="256"/>
            <ac:spMk id="3" creationId="{00000000-0000-0000-0000-000000000000}"/>
          </ac:spMkLst>
        </pc:spChg>
        <pc:picChg chg="mod">
          <ac:chgData name="Genesis Knight" userId="S::gknight3@ggc.edu::6c154368-8942-4630-a73f-40f9f752c891" providerId="AD" clId="Web-{4437F2EF-0BBA-6CD5-30D1-685C97EAA13C}" dt="2025-03-10T23:37:39.897" v="1" actId="1076"/>
          <ac:picMkLst>
            <pc:docMk/>
            <pc:sldMk cId="109857222" sldId="256"/>
            <ac:picMk id="5" creationId="{6469C7BB-3FBA-3814-18DB-80AED34EF3AB}"/>
          </ac:picMkLst>
        </pc:picChg>
      </pc:sldChg>
      <pc:sldChg chg="addSp delSp modSp mod setBg modClrScheme setClrOvrMap delDesignElem chgLayout">
        <pc:chgData name="Genesis Knight" userId="S::gknight3@ggc.edu::6c154368-8942-4630-a73f-40f9f752c891" providerId="AD" clId="Web-{4437F2EF-0BBA-6CD5-30D1-685C97EAA13C}" dt="2025-03-10T23:39:59.765" v="12" actId="20577"/>
        <pc:sldMkLst>
          <pc:docMk/>
          <pc:sldMk cId="2343200413" sldId="257"/>
        </pc:sldMkLst>
        <pc:spChg chg="mod ord">
          <ac:chgData name="Genesis Knight" userId="S::gknight3@ggc.edu::6c154368-8942-4630-a73f-40f9f752c891" providerId="AD" clId="Web-{4437F2EF-0BBA-6CD5-30D1-685C97EAA13C}" dt="2025-03-10T23:39:01.668" v="8"/>
          <ac:spMkLst>
            <pc:docMk/>
            <pc:sldMk cId="2343200413" sldId="257"/>
            <ac:spMk id="2" creationId="{B69C7E72-6894-388A-30F8-2CC521108D46}"/>
          </ac:spMkLst>
        </pc:spChg>
        <pc:spChg chg="mod ord">
          <ac:chgData name="Genesis Knight" userId="S::gknight3@ggc.edu::6c154368-8942-4630-a73f-40f9f752c891" providerId="AD" clId="Web-{4437F2EF-0BBA-6CD5-30D1-685C97EAA13C}" dt="2025-03-10T23:39:59.765" v="12" actId="20577"/>
          <ac:spMkLst>
            <pc:docMk/>
            <pc:sldMk cId="2343200413" sldId="257"/>
            <ac:spMk id="3" creationId="{1E950A86-C9B3-09D5-B451-3C7A1AC85F4D}"/>
          </ac:spMkLst>
        </pc:spChg>
        <pc:spChg chg="add del">
          <ac:chgData name="Genesis Knight" userId="S::gknight3@ggc.edu::6c154368-8942-4630-a73f-40f9f752c891" providerId="AD" clId="Web-{4437F2EF-0BBA-6CD5-30D1-685C97EAA13C}" dt="2025-03-10T23:38:16.509" v="4"/>
          <ac:spMkLst>
            <pc:docMk/>
            <pc:sldMk cId="2343200413" sldId="257"/>
            <ac:spMk id="8" creationId="{A9D01BD4-D715-47C5-936E-D17703C9AE83}"/>
          </ac:spMkLst>
        </pc:spChg>
        <pc:spChg chg="add del">
          <ac:chgData name="Genesis Knight" userId="S::gknight3@ggc.edu::6c154368-8942-4630-a73f-40f9f752c891" providerId="AD" clId="Web-{4437F2EF-0BBA-6CD5-30D1-685C97EAA13C}" dt="2025-03-10T23:38:16.509" v="4"/>
          <ac:spMkLst>
            <pc:docMk/>
            <pc:sldMk cId="2343200413" sldId="257"/>
            <ac:spMk id="10" creationId="{8E095A5C-C0E1-442D-A262-3354333CA8ED}"/>
          </ac:spMkLst>
        </pc:spChg>
        <pc:spChg chg="add del">
          <ac:chgData name="Genesis Knight" userId="S::gknight3@ggc.edu::6c154368-8942-4630-a73f-40f9f752c891" providerId="AD" clId="Web-{4437F2EF-0BBA-6CD5-30D1-685C97EAA13C}" dt="2025-03-10T23:38:16.509" v="4"/>
          <ac:spMkLst>
            <pc:docMk/>
            <pc:sldMk cId="2343200413" sldId="257"/>
            <ac:spMk id="12" creationId="{7884CF81-7E80-4D00-BC0F-A2166793CF8D}"/>
          </ac:spMkLst>
        </pc:spChg>
      </pc:sldChg>
      <pc:sldChg chg="addSp delSp modSp mod setBg modClrScheme setClrOvrMap chgLayout">
        <pc:chgData name="Genesis Knight" userId="S::gknight3@ggc.edu::6c154368-8942-4630-a73f-40f9f752c891" providerId="AD" clId="Web-{4437F2EF-0BBA-6CD5-30D1-685C97EAA13C}" dt="2025-03-10T23:45:40.366" v="33"/>
        <pc:sldMkLst>
          <pc:docMk/>
          <pc:sldMk cId="2346127689" sldId="258"/>
        </pc:sldMkLst>
        <pc:spChg chg="mod ord">
          <ac:chgData name="Genesis Knight" userId="S::gknight3@ggc.edu::6c154368-8942-4630-a73f-40f9f752c891" providerId="AD" clId="Web-{4437F2EF-0BBA-6CD5-30D1-685C97EAA13C}" dt="2025-03-10T23:40:45.581" v="20" actId="1076"/>
          <ac:spMkLst>
            <pc:docMk/>
            <pc:sldMk cId="2346127689" sldId="258"/>
            <ac:spMk id="2" creationId="{62BACE82-0063-D199-74F0-5B076EF28EC4}"/>
          </ac:spMkLst>
        </pc:spChg>
        <pc:spChg chg="mod ord">
          <ac:chgData name="Genesis Knight" userId="S::gknight3@ggc.edu::6c154368-8942-4630-a73f-40f9f752c891" providerId="AD" clId="Web-{4437F2EF-0BBA-6CD5-30D1-685C97EAA13C}" dt="2025-03-10T23:40:54.503" v="22" actId="14100"/>
          <ac:spMkLst>
            <pc:docMk/>
            <pc:sldMk cId="2346127689" sldId="258"/>
            <ac:spMk id="3" creationId="{FE41EBE3-A67B-51EE-A5A2-CFB72DD43908}"/>
          </ac:spMkLst>
        </pc:spChg>
        <pc:spChg chg="mod ord">
          <ac:chgData name="Genesis Knight" userId="S::gknight3@ggc.edu::6c154368-8942-4630-a73f-40f9f752c891" providerId="AD" clId="Web-{4437F2EF-0BBA-6CD5-30D1-685C97EAA13C}" dt="2025-03-10T23:40:20.673" v="16"/>
          <ac:spMkLst>
            <pc:docMk/>
            <pc:sldMk cId="2346127689" sldId="258"/>
            <ac:spMk id="4" creationId="{9DCEACBB-599E-25FE-6732-39033FBB7879}"/>
          </ac:spMkLst>
        </pc:spChg>
        <pc:spChg chg="mod ord">
          <ac:chgData name="Genesis Knight" userId="S::gknight3@ggc.edu::6c154368-8942-4630-a73f-40f9f752c891" providerId="AD" clId="Web-{4437F2EF-0BBA-6CD5-30D1-685C97EAA13C}" dt="2025-03-10T23:40:20.673" v="16"/>
          <ac:spMkLst>
            <pc:docMk/>
            <pc:sldMk cId="2346127689" sldId="258"/>
            <ac:spMk id="5" creationId="{4C4CB679-1D3B-A665-C02D-1B33A992786A}"/>
          </ac:spMkLst>
        </pc:spChg>
        <pc:spChg chg="mod ord">
          <ac:chgData name="Genesis Knight" userId="S::gknight3@ggc.edu::6c154368-8942-4630-a73f-40f9f752c891" providerId="AD" clId="Web-{4437F2EF-0BBA-6CD5-30D1-685C97EAA13C}" dt="2025-03-10T23:40:20.673" v="16"/>
          <ac:spMkLst>
            <pc:docMk/>
            <pc:sldMk cId="2346127689" sldId="258"/>
            <ac:spMk id="6" creationId="{4907377D-E765-56CF-276E-D2383FE644F5}"/>
          </ac:spMkLst>
        </pc:spChg>
        <pc:spChg chg="add del">
          <ac:chgData name="Genesis Knight" userId="S::gknight3@ggc.edu::6c154368-8942-4630-a73f-40f9f752c891" providerId="AD" clId="Web-{4437F2EF-0BBA-6CD5-30D1-685C97EAA13C}" dt="2025-03-10T23:40:20.611" v="15"/>
          <ac:spMkLst>
            <pc:docMk/>
            <pc:sldMk cId="2346127689" sldId="258"/>
            <ac:spMk id="15" creationId="{73C0A186-7444-4460-9C37-532E7671E99E}"/>
          </ac:spMkLst>
        </pc:spChg>
        <pc:spChg chg="add del">
          <ac:chgData name="Genesis Knight" userId="S::gknight3@ggc.edu::6c154368-8942-4630-a73f-40f9f752c891" providerId="AD" clId="Web-{4437F2EF-0BBA-6CD5-30D1-685C97EAA13C}" dt="2025-03-10T23:40:20.611" v="15"/>
          <ac:spMkLst>
            <pc:docMk/>
            <pc:sldMk cId="2346127689" sldId="258"/>
            <ac:spMk id="17" creationId="{D22D1B95-2B54-43E9-85D9-B489F6C5DD0F}"/>
          </ac:spMkLst>
        </pc:spChg>
        <pc:spChg chg="add del">
          <ac:chgData name="Genesis Knight" userId="S::gknight3@ggc.edu::6c154368-8942-4630-a73f-40f9f752c891" providerId="AD" clId="Web-{4437F2EF-0BBA-6CD5-30D1-685C97EAA13C}" dt="2025-03-10T23:40:20.611" v="15"/>
          <ac:spMkLst>
            <pc:docMk/>
            <pc:sldMk cId="2346127689" sldId="258"/>
            <ac:spMk id="19" creationId="{7D0F3F6D-A49D-4406-8D61-1C4F8D792F04}"/>
          </ac:spMkLst>
        </pc:spChg>
        <pc:spChg chg="add del">
          <ac:chgData name="Genesis Knight" userId="S::gknight3@ggc.edu::6c154368-8942-4630-a73f-40f9f752c891" providerId="AD" clId="Web-{4437F2EF-0BBA-6CD5-30D1-685C97EAA13C}" dt="2025-03-10T23:40:20.611" v="15"/>
          <ac:spMkLst>
            <pc:docMk/>
            <pc:sldMk cId="2346127689" sldId="258"/>
            <ac:spMk id="21" creationId="{D953A318-DA8D-4405-9536-D889E45C5E3E}"/>
          </ac:spMkLst>
        </pc:spChg>
        <pc:spChg chg="add del">
          <ac:chgData name="Genesis Knight" userId="S::gknight3@ggc.edu::6c154368-8942-4630-a73f-40f9f752c891" providerId="AD" clId="Web-{4437F2EF-0BBA-6CD5-30D1-685C97EAA13C}" dt="2025-03-10T23:40:20.611" v="15"/>
          <ac:spMkLst>
            <pc:docMk/>
            <pc:sldMk cId="2346127689" sldId="258"/>
            <ac:spMk id="23" creationId="{9E382A3D-2F90-475C-8DF2-F666FEA3425B}"/>
          </ac:spMkLst>
        </pc:spChg>
        <pc:spChg chg="add">
          <ac:chgData name="Genesis Knight" userId="S::gknight3@ggc.edu::6c154368-8942-4630-a73f-40f9f752c891" providerId="AD" clId="Web-{4437F2EF-0BBA-6CD5-30D1-685C97EAA13C}" dt="2025-03-10T23:40:20.673" v="16"/>
          <ac:spMkLst>
            <pc:docMk/>
            <pc:sldMk cId="2346127689" sldId="258"/>
            <ac:spMk id="26" creationId="{B8144315-1C5A-4185-A952-25D98D303D46}"/>
          </ac:spMkLst>
        </pc:spChg>
        <pc:spChg chg="add">
          <ac:chgData name="Genesis Knight" userId="S::gknight3@ggc.edu::6c154368-8942-4630-a73f-40f9f752c891" providerId="AD" clId="Web-{4437F2EF-0BBA-6CD5-30D1-685C97EAA13C}" dt="2025-03-10T23:40:20.673" v="16"/>
          <ac:spMkLst>
            <pc:docMk/>
            <pc:sldMk cId="2346127689" sldId="258"/>
            <ac:spMk id="27" creationId="{11CAC6F2-0806-417B-BF5D-5AEF6195FA49}"/>
          </ac:spMkLst>
        </pc:spChg>
        <pc:spChg chg="add">
          <ac:chgData name="Genesis Knight" userId="S::gknight3@ggc.edu::6c154368-8942-4630-a73f-40f9f752c891" providerId="AD" clId="Web-{4437F2EF-0BBA-6CD5-30D1-685C97EAA13C}" dt="2025-03-10T23:40:20.673" v="16"/>
          <ac:spMkLst>
            <pc:docMk/>
            <pc:sldMk cId="2346127689" sldId="258"/>
            <ac:spMk id="28" creationId="{D4723B02-0AAB-4F6E-BA41-8ED99D559D93}"/>
          </ac:spMkLst>
        </pc:spChg>
        <pc:grpChg chg="add">
          <ac:chgData name="Genesis Knight" userId="S::gknight3@ggc.edu::6c154368-8942-4630-a73f-40f9f752c891" providerId="AD" clId="Web-{4437F2EF-0BBA-6CD5-30D1-685C97EAA13C}" dt="2025-03-10T23:40:20.673" v="16"/>
          <ac:grpSpMkLst>
            <pc:docMk/>
            <pc:sldMk cId="2346127689" sldId="258"/>
            <ac:grpSpMk id="13" creationId="{4091D54B-59AB-4A5E-8E9E-0421BD66D4FB}"/>
          </ac:grpSpMkLst>
        </pc:grpChg>
        <pc:picChg chg="add del mod">
          <ac:chgData name="Genesis Knight" userId="S::gknight3@ggc.edu::6c154368-8942-4630-a73f-40f9f752c891" providerId="AD" clId="Web-{4437F2EF-0BBA-6CD5-30D1-685C97EAA13C}" dt="2025-03-10T23:43:54.265" v="25"/>
          <ac:picMkLst>
            <pc:docMk/>
            <pc:sldMk cId="2346127689" sldId="258"/>
            <ac:picMk id="7" creationId="{DA7FCEBC-F4D1-3D66-9712-0DE037D38F47}"/>
          </ac:picMkLst>
        </pc:picChg>
        <pc:picChg chg="add del mod">
          <ac:chgData name="Genesis Knight" userId="S::gknight3@ggc.edu::6c154368-8942-4630-a73f-40f9f752c891" providerId="AD" clId="Web-{4437F2EF-0BBA-6CD5-30D1-685C97EAA13C}" dt="2025-03-10T23:44:52.706" v="29"/>
          <ac:picMkLst>
            <pc:docMk/>
            <pc:sldMk cId="2346127689" sldId="258"/>
            <ac:picMk id="8" creationId="{96986DB6-902B-A73A-886A-7C5358D90579}"/>
          </ac:picMkLst>
        </pc:picChg>
        <pc:picChg chg="add del mod">
          <ac:chgData name="Genesis Knight" userId="S::gknight3@ggc.edu::6c154368-8942-4630-a73f-40f9f752c891" providerId="AD" clId="Web-{4437F2EF-0BBA-6CD5-30D1-685C97EAA13C}" dt="2025-03-10T23:45:40.366" v="33"/>
          <ac:picMkLst>
            <pc:docMk/>
            <pc:sldMk cId="2346127689" sldId="258"/>
            <ac:picMk id="9" creationId="{2D9F9DEA-C183-0496-0BF5-21E2A8F53055}"/>
          </ac:picMkLst>
        </pc:picChg>
        <pc:picChg chg="add">
          <ac:chgData name="Genesis Knight" userId="S::gknight3@ggc.edu::6c154368-8942-4630-a73f-40f9f752c891" providerId="AD" clId="Web-{4437F2EF-0BBA-6CD5-30D1-685C97EAA13C}" dt="2025-03-10T23:40:20.673" v="16"/>
          <ac:picMkLst>
            <pc:docMk/>
            <pc:sldMk cId="2346127689" sldId="258"/>
            <ac:picMk id="10" creationId="{8D7EBAD6-65DE-091E-A4D9-11893A9861BD}"/>
          </ac:picMkLst>
        </pc:picChg>
      </pc:sldChg>
      <pc:sldChg chg="add replId">
        <pc:chgData name="Genesis Knight" userId="S::gknight3@ggc.edu::6c154368-8942-4630-a73f-40f9f752c891" providerId="AD" clId="Web-{4437F2EF-0BBA-6CD5-30D1-685C97EAA13C}" dt="2025-03-10T23:45:59.648" v="34"/>
        <pc:sldMkLst>
          <pc:docMk/>
          <pc:sldMk cId="1791189656" sldId="259"/>
        </pc:sldMkLst>
      </pc:sldChg>
      <pc:sldChg chg="addSp delSp modSp">
        <pc:chgData name="Genesis Knight" userId="S::gknight3@ggc.edu::6c154368-8942-4630-a73f-40f9f752c891" providerId="AD" clId="Web-{4437F2EF-0BBA-6CD5-30D1-685C97EAA13C}" dt="2025-03-11T00:13:32.803" v="44" actId="14100"/>
        <pc:sldMkLst>
          <pc:docMk/>
          <pc:sldMk cId="695916001" sldId="260"/>
        </pc:sldMkLst>
        <pc:spChg chg="add del">
          <ac:chgData name="Genesis Knight" userId="S::gknight3@ggc.edu::6c154368-8942-4630-a73f-40f9f752c891" providerId="AD" clId="Web-{4437F2EF-0BBA-6CD5-30D1-685C97EAA13C}" dt="2025-03-10T23:55:30.623" v="36"/>
          <ac:spMkLst>
            <pc:docMk/>
            <pc:sldMk cId="695916001" sldId="260"/>
            <ac:spMk id="4" creationId="{06E311FD-FF6D-0B42-AE91-9F8F71E39898}"/>
          </ac:spMkLst>
        </pc:spChg>
        <pc:spChg chg="add del">
          <ac:chgData name="Genesis Knight" userId="S::gknight3@ggc.edu::6c154368-8942-4630-a73f-40f9f752c891" providerId="AD" clId="Web-{4437F2EF-0BBA-6CD5-30D1-685C97EAA13C}" dt="2025-03-11T00:13:01.473" v="42"/>
          <ac:spMkLst>
            <pc:docMk/>
            <pc:sldMk cId="695916001" sldId="260"/>
            <ac:spMk id="10" creationId="{CD648767-B548-F0B2-4988-93B65FE1D3CF}"/>
          </ac:spMkLst>
        </pc:spChg>
        <pc:picChg chg="add del mod ord">
          <ac:chgData name="Genesis Knight" userId="S::gknight3@ggc.edu::6c154368-8942-4630-a73f-40f9f752c891" providerId="AD" clId="Web-{4437F2EF-0BBA-6CD5-30D1-685C97EAA13C}" dt="2025-03-10T23:55:30.623" v="36"/>
          <ac:picMkLst>
            <pc:docMk/>
            <pc:sldMk cId="695916001" sldId="260"/>
            <ac:picMk id="12" creationId="{7C3B10E9-680E-D91E-B528-C4C15A2C8279}"/>
          </ac:picMkLst>
        </pc:picChg>
        <pc:picChg chg="mod">
          <ac:chgData name="Genesis Knight" userId="S::gknight3@ggc.edu::6c154368-8942-4630-a73f-40f9f752c891" providerId="AD" clId="Web-{4437F2EF-0BBA-6CD5-30D1-685C97EAA13C}" dt="2025-03-11T00:13:32.803" v="44" actId="14100"/>
          <ac:picMkLst>
            <pc:docMk/>
            <pc:sldMk cId="695916001" sldId="260"/>
            <ac:picMk id="12" creationId="{7F541BDD-6B3F-9CEA-D3CE-42CC9F2F4975}"/>
          </ac:picMkLst>
        </pc:picChg>
        <pc:picChg chg="add del mod ord">
          <ac:chgData name="Genesis Knight" userId="S::gknight3@ggc.edu::6c154368-8942-4630-a73f-40f9f752c891" providerId="AD" clId="Web-{4437F2EF-0BBA-6CD5-30D1-685C97EAA13C}" dt="2025-03-11T00:12:33.768" v="41"/>
          <ac:picMkLst>
            <pc:docMk/>
            <pc:sldMk cId="695916001" sldId="260"/>
            <ac:picMk id="13" creationId="{28E9D9FE-0032-7462-8806-60B3BE9D7873}"/>
          </ac:picMkLst>
        </pc:picChg>
        <pc:picChg chg="add mod ord">
          <ac:chgData name="Genesis Knight" userId="S::gknight3@ggc.edu::6c154368-8942-4630-a73f-40f9f752c891" providerId="AD" clId="Web-{4437F2EF-0BBA-6CD5-30D1-685C97EAA13C}" dt="2025-03-11T00:13:01.473" v="42"/>
          <ac:picMkLst>
            <pc:docMk/>
            <pc:sldMk cId="695916001" sldId="260"/>
            <ac:picMk id="14" creationId="{3A7A3012-7956-50AC-B5BC-1D0344FF0B5B}"/>
          </ac:picMkLst>
        </pc:picChg>
      </pc:sldChg>
      <pc:sldChg chg="addSp delSp modSp">
        <pc:chgData name="Genesis Knight" userId="S::gknight3@ggc.edu::6c154368-8942-4630-a73f-40f9f752c891" providerId="AD" clId="Web-{4437F2EF-0BBA-6CD5-30D1-685C97EAA13C}" dt="2025-03-11T00:21:39.569" v="179" actId="20577"/>
        <pc:sldMkLst>
          <pc:docMk/>
          <pc:sldMk cId="3597879093" sldId="261"/>
        </pc:sldMkLst>
        <pc:spChg chg="mod">
          <ac:chgData name="Genesis Knight" userId="S::gknight3@ggc.edu::6c154368-8942-4630-a73f-40f9f752c891" providerId="AD" clId="Web-{4437F2EF-0BBA-6CD5-30D1-685C97EAA13C}" dt="2025-03-11T00:20:22.033" v="149" actId="20577"/>
          <ac:spMkLst>
            <pc:docMk/>
            <pc:sldMk cId="3597879093" sldId="261"/>
            <ac:spMk id="6" creationId="{04AD701C-7397-80F5-84EB-BFC4F86CFB72}"/>
          </ac:spMkLst>
        </pc:spChg>
        <pc:spChg chg="mod">
          <ac:chgData name="Genesis Knight" userId="S::gknight3@ggc.edu::6c154368-8942-4630-a73f-40f9f752c891" providerId="AD" clId="Web-{4437F2EF-0BBA-6CD5-30D1-685C97EAA13C}" dt="2025-03-11T00:21:39.569" v="179" actId="20577"/>
          <ac:spMkLst>
            <pc:docMk/>
            <pc:sldMk cId="3597879093" sldId="261"/>
            <ac:spMk id="7" creationId="{F3AAA3D0-3FED-9646-4F62-ADDC1092CE95}"/>
          </ac:spMkLst>
        </pc:spChg>
        <pc:picChg chg="add del mod">
          <ac:chgData name="Genesis Knight" userId="S::gknight3@ggc.edu::6c154368-8942-4630-a73f-40f9f752c891" providerId="AD" clId="Web-{4437F2EF-0BBA-6CD5-30D1-685C97EAA13C}" dt="2025-03-11T00:08:43.112" v="39"/>
          <ac:picMkLst>
            <pc:docMk/>
            <pc:sldMk cId="3597879093" sldId="261"/>
            <ac:picMk id="4" creationId="{FE15344B-E0AE-FE32-F598-4A0A0C172A9D}"/>
          </ac:picMkLst>
        </pc:picChg>
      </pc:sldChg>
      <pc:sldMasterChg chg="del delSldLayout">
        <pc:chgData name="Genesis Knight" userId="S::gknight3@ggc.edu::6c154368-8942-4630-a73f-40f9f752c891" providerId="AD" clId="Web-{4437F2EF-0BBA-6CD5-30D1-685C97EAA13C}" dt="2025-03-10T23:38:16.509" v="4"/>
        <pc:sldMasterMkLst>
          <pc:docMk/>
          <pc:sldMasterMk cId="2783513154" sldId="2147483935"/>
        </pc:sldMasterMkLst>
        <pc:sldLayoutChg chg="del">
          <pc:chgData name="Genesis Knight" userId="S::gknight3@ggc.edu::6c154368-8942-4630-a73f-40f9f752c891" providerId="AD" clId="Web-{4437F2EF-0BBA-6CD5-30D1-685C97EAA13C}" dt="2025-03-10T23:38:16.509" v="4"/>
          <pc:sldLayoutMkLst>
            <pc:docMk/>
            <pc:sldMasterMk cId="2783513154" sldId="2147483935"/>
            <pc:sldLayoutMk cId="1753085286" sldId="2147483936"/>
          </pc:sldLayoutMkLst>
        </pc:sldLayoutChg>
        <pc:sldLayoutChg chg="del">
          <pc:chgData name="Genesis Knight" userId="S::gknight3@ggc.edu::6c154368-8942-4630-a73f-40f9f752c891" providerId="AD" clId="Web-{4437F2EF-0BBA-6CD5-30D1-685C97EAA13C}" dt="2025-03-10T23:38:16.509" v="4"/>
          <pc:sldLayoutMkLst>
            <pc:docMk/>
            <pc:sldMasterMk cId="2783513154" sldId="2147483935"/>
            <pc:sldLayoutMk cId="1438469519" sldId="2147483937"/>
          </pc:sldLayoutMkLst>
        </pc:sldLayoutChg>
        <pc:sldLayoutChg chg="del">
          <pc:chgData name="Genesis Knight" userId="S::gknight3@ggc.edu::6c154368-8942-4630-a73f-40f9f752c891" providerId="AD" clId="Web-{4437F2EF-0BBA-6CD5-30D1-685C97EAA13C}" dt="2025-03-10T23:38:16.509" v="4"/>
          <pc:sldLayoutMkLst>
            <pc:docMk/>
            <pc:sldMasterMk cId="2783513154" sldId="2147483935"/>
            <pc:sldLayoutMk cId="1118964134" sldId="2147483938"/>
          </pc:sldLayoutMkLst>
        </pc:sldLayoutChg>
        <pc:sldLayoutChg chg="del">
          <pc:chgData name="Genesis Knight" userId="S::gknight3@ggc.edu::6c154368-8942-4630-a73f-40f9f752c891" providerId="AD" clId="Web-{4437F2EF-0BBA-6CD5-30D1-685C97EAA13C}" dt="2025-03-10T23:38:16.509" v="4"/>
          <pc:sldLayoutMkLst>
            <pc:docMk/>
            <pc:sldMasterMk cId="2783513154" sldId="2147483935"/>
            <pc:sldLayoutMk cId="2699382950" sldId="2147483939"/>
          </pc:sldLayoutMkLst>
        </pc:sldLayoutChg>
        <pc:sldLayoutChg chg="del">
          <pc:chgData name="Genesis Knight" userId="S::gknight3@ggc.edu::6c154368-8942-4630-a73f-40f9f752c891" providerId="AD" clId="Web-{4437F2EF-0BBA-6CD5-30D1-685C97EAA13C}" dt="2025-03-10T23:38:16.509" v="4"/>
          <pc:sldLayoutMkLst>
            <pc:docMk/>
            <pc:sldMasterMk cId="2783513154" sldId="2147483935"/>
            <pc:sldLayoutMk cId="4162882404" sldId="2147483940"/>
          </pc:sldLayoutMkLst>
        </pc:sldLayoutChg>
        <pc:sldLayoutChg chg="del">
          <pc:chgData name="Genesis Knight" userId="S::gknight3@ggc.edu::6c154368-8942-4630-a73f-40f9f752c891" providerId="AD" clId="Web-{4437F2EF-0BBA-6CD5-30D1-685C97EAA13C}" dt="2025-03-10T23:38:16.509" v="4"/>
          <pc:sldLayoutMkLst>
            <pc:docMk/>
            <pc:sldMasterMk cId="2783513154" sldId="2147483935"/>
            <pc:sldLayoutMk cId="1461076281" sldId="2147483941"/>
          </pc:sldLayoutMkLst>
        </pc:sldLayoutChg>
        <pc:sldLayoutChg chg="del">
          <pc:chgData name="Genesis Knight" userId="S::gknight3@ggc.edu::6c154368-8942-4630-a73f-40f9f752c891" providerId="AD" clId="Web-{4437F2EF-0BBA-6CD5-30D1-685C97EAA13C}" dt="2025-03-10T23:38:16.509" v="4"/>
          <pc:sldLayoutMkLst>
            <pc:docMk/>
            <pc:sldMasterMk cId="2783513154" sldId="2147483935"/>
            <pc:sldLayoutMk cId="790098840" sldId="2147483942"/>
          </pc:sldLayoutMkLst>
        </pc:sldLayoutChg>
        <pc:sldLayoutChg chg="del">
          <pc:chgData name="Genesis Knight" userId="S::gknight3@ggc.edu::6c154368-8942-4630-a73f-40f9f752c891" providerId="AD" clId="Web-{4437F2EF-0BBA-6CD5-30D1-685C97EAA13C}" dt="2025-03-10T23:38:16.509" v="4"/>
          <pc:sldLayoutMkLst>
            <pc:docMk/>
            <pc:sldMasterMk cId="2783513154" sldId="2147483935"/>
            <pc:sldLayoutMk cId="674200350" sldId="2147483943"/>
          </pc:sldLayoutMkLst>
        </pc:sldLayoutChg>
        <pc:sldLayoutChg chg="del">
          <pc:chgData name="Genesis Knight" userId="S::gknight3@ggc.edu::6c154368-8942-4630-a73f-40f9f752c891" providerId="AD" clId="Web-{4437F2EF-0BBA-6CD5-30D1-685C97EAA13C}" dt="2025-03-10T23:38:16.509" v="4"/>
          <pc:sldLayoutMkLst>
            <pc:docMk/>
            <pc:sldMasterMk cId="2783513154" sldId="2147483935"/>
            <pc:sldLayoutMk cId="2356625258" sldId="2147483944"/>
          </pc:sldLayoutMkLst>
        </pc:sldLayoutChg>
        <pc:sldLayoutChg chg="del">
          <pc:chgData name="Genesis Knight" userId="S::gknight3@ggc.edu::6c154368-8942-4630-a73f-40f9f752c891" providerId="AD" clId="Web-{4437F2EF-0BBA-6CD5-30D1-685C97EAA13C}" dt="2025-03-10T23:38:16.509" v="4"/>
          <pc:sldLayoutMkLst>
            <pc:docMk/>
            <pc:sldMasterMk cId="2783513154" sldId="2147483935"/>
            <pc:sldLayoutMk cId="2929886129" sldId="2147483945"/>
          </pc:sldLayoutMkLst>
        </pc:sldLayoutChg>
        <pc:sldLayoutChg chg="del">
          <pc:chgData name="Genesis Knight" userId="S::gknight3@ggc.edu::6c154368-8942-4630-a73f-40f9f752c891" providerId="AD" clId="Web-{4437F2EF-0BBA-6CD5-30D1-685C97EAA13C}" dt="2025-03-10T23:38:16.509" v="4"/>
          <pc:sldLayoutMkLst>
            <pc:docMk/>
            <pc:sldMasterMk cId="2783513154" sldId="2147483935"/>
            <pc:sldLayoutMk cId="3270023987" sldId="2147483946"/>
          </pc:sldLayoutMkLst>
        </pc:sldLayoutChg>
      </pc:sldMasterChg>
      <pc:sldMasterChg chg="add del addSldLayout delSldLayout modSldLayout">
        <pc:chgData name="Genesis Knight" userId="S::gknight3@ggc.edu::6c154368-8942-4630-a73f-40f9f752c891" providerId="AD" clId="Web-{4437F2EF-0BBA-6CD5-30D1-685C97EAA13C}" dt="2025-03-10T23:38:30.760" v="5"/>
        <pc:sldMasterMkLst>
          <pc:docMk/>
          <pc:sldMasterMk cId="3449029627" sldId="2147483947"/>
        </pc:sldMasterMkLst>
        <pc:sldLayoutChg chg="add del mod replId">
          <pc:chgData name="Genesis Knight" userId="S::gknight3@ggc.edu::6c154368-8942-4630-a73f-40f9f752c891" providerId="AD" clId="Web-{4437F2EF-0BBA-6CD5-30D1-685C97EAA13C}" dt="2025-03-10T23:38:30.760" v="5"/>
          <pc:sldLayoutMkLst>
            <pc:docMk/>
            <pc:sldMasterMk cId="3449029627" sldId="2147483947"/>
            <pc:sldLayoutMk cId="4209582004" sldId="2147483948"/>
          </pc:sldLayoutMkLst>
        </pc:sldLayoutChg>
        <pc:sldLayoutChg chg="add del mod replId">
          <pc:chgData name="Genesis Knight" userId="S::gknight3@ggc.edu::6c154368-8942-4630-a73f-40f9f752c891" providerId="AD" clId="Web-{4437F2EF-0BBA-6CD5-30D1-685C97EAA13C}" dt="2025-03-10T23:38:30.760" v="5"/>
          <pc:sldLayoutMkLst>
            <pc:docMk/>
            <pc:sldMasterMk cId="3449029627" sldId="2147483947"/>
            <pc:sldLayoutMk cId="399917148" sldId="2147483949"/>
          </pc:sldLayoutMkLst>
        </pc:sldLayoutChg>
        <pc:sldLayoutChg chg="add del mod replId">
          <pc:chgData name="Genesis Knight" userId="S::gknight3@ggc.edu::6c154368-8942-4630-a73f-40f9f752c891" providerId="AD" clId="Web-{4437F2EF-0BBA-6CD5-30D1-685C97EAA13C}" dt="2025-03-10T23:38:30.760" v="5"/>
          <pc:sldLayoutMkLst>
            <pc:docMk/>
            <pc:sldMasterMk cId="3449029627" sldId="2147483947"/>
            <pc:sldLayoutMk cId="1528323403" sldId="2147483950"/>
          </pc:sldLayoutMkLst>
        </pc:sldLayoutChg>
        <pc:sldLayoutChg chg="add del mod replId">
          <pc:chgData name="Genesis Knight" userId="S::gknight3@ggc.edu::6c154368-8942-4630-a73f-40f9f752c891" providerId="AD" clId="Web-{4437F2EF-0BBA-6CD5-30D1-685C97EAA13C}" dt="2025-03-10T23:38:30.760" v="5"/>
          <pc:sldLayoutMkLst>
            <pc:docMk/>
            <pc:sldMasterMk cId="3449029627" sldId="2147483947"/>
            <pc:sldLayoutMk cId="3918926336" sldId="2147483951"/>
          </pc:sldLayoutMkLst>
        </pc:sldLayoutChg>
        <pc:sldLayoutChg chg="add del mod replId">
          <pc:chgData name="Genesis Knight" userId="S::gknight3@ggc.edu::6c154368-8942-4630-a73f-40f9f752c891" providerId="AD" clId="Web-{4437F2EF-0BBA-6CD5-30D1-685C97EAA13C}" dt="2025-03-10T23:38:30.760" v="5"/>
          <pc:sldLayoutMkLst>
            <pc:docMk/>
            <pc:sldMasterMk cId="3449029627" sldId="2147483947"/>
            <pc:sldLayoutMk cId="1374070738" sldId="2147483952"/>
          </pc:sldLayoutMkLst>
        </pc:sldLayoutChg>
        <pc:sldLayoutChg chg="add del mod replId">
          <pc:chgData name="Genesis Knight" userId="S::gknight3@ggc.edu::6c154368-8942-4630-a73f-40f9f752c891" providerId="AD" clId="Web-{4437F2EF-0BBA-6CD5-30D1-685C97EAA13C}" dt="2025-03-10T23:38:30.760" v="5"/>
          <pc:sldLayoutMkLst>
            <pc:docMk/>
            <pc:sldMasterMk cId="3449029627" sldId="2147483947"/>
            <pc:sldLayoutMk cId="341993278" sldId="2147483953"/>
          </pc:sldLayoutMkLst>
        </pc:sldLayoutChg>
        <pc:sldLayoutChg chg="add del mod replId">
          <pc:chgData name="Genesis Knight" userId="S::gknight3@ggc.edu::6c154368-8942-4630-a73f-40f9f752c891" providerId="AD" clId="Web-{4437F2EF-0BBA-6CD5-30D1-685C97EAA13C}" dt="2025-03-10T23:38:30.760" v="5"/>
          <pc:sldLayoutMkLst>
            <pc:docMk/>
            <pc:sldMasterMk cId="3449029627" sldId="2147483947"/>
            <pc:sldLayoutMk cId="391231210" sldId="2147483954"/>
          </pc:sldLayoutMkLst>
        </pc:sldLayoutChg>
        <pc:sldLayoutChg chg="add del mod replId">
          <pc:chgData name="Genesis Knight" userId="S::gknight3@ggc.edu::6c154368-8942-4630-a73f-40f9f752c891" providerId="AD" clId="Web-{4437F2EF-0BBA-6CD5-30D1-685C97EAA13C}" dt="2025-03-10T23:38:30.760" v="5"/>
          <pc:sldLayoutMkLst>
            <pc:docMk/>
            <pc:sldMasterMk cId="3449029627" sldId="2147483947"/>
            <pc:sldLayoutMk cId="660052888" sldId="2147483955"/>
          </pc:sldLayoutMkLst>
        </pc:sldLayoutChg>
        <pc:sldLayoutChg chg="add del mod replId">
          <pc:chgData name="Genesis Knight" userId="S::gknight3@ggc.edu::6c154368-8942-4630-a73f-40f9f752c891" providerId="AD" clId="Web-{4437F2EF-0BBA-6CD5-30D1-685C97EAA13C}" dt="2025-03-10T23:38:30.760" v="5"/>
          <pc:sldLayoutMkLst>
            <pc:docMk/>
            <pc:sldMasterMk cId="3449029627" sldId="2147483947"/>
            <pc:sldLayoutMk cId="322124499" sldId="2147483956"/>
          </pc:sldLayoutMkLst>
        </pc:sldLayoutChg>
        <pc:sldLayoutChg chg="add del mod replId">
          <pc:chgData name="Genesis Knight" userId="S::gknight3@ggc.edu::6c154368-8942-4630-a73f-40f9f752c891" providerId="AD" clId="Web-{4437F2EF-0BBA-6CD5-30D1-685C97EAA13C}" dt="2025-03-10T23:38:30.760" v="5"/>
          <pc:sldLayoutMkLst>
            <pc:docMk/>
            <pc:sldMasterMk cId="3449029627" sldId="2147483947"/>
            <pc:sldLayoutMk cId="1243055417" sldId="2147483957"/>
          </pc:sldLayoutMkLst>
        </pc:sldLayoutChg>
        <pc:sldLayoutChg chg="add del mod replId">
          <pc:chgData name="Genesis Knight" userId="S::gknight3@ggc.edu::6c154368-8942-4630-a73f-40f9f752c891" providerId="AD" clId="Web-{4437F2EF-0BBA-6CD5-30D1-685C97EAA13C}" dt="2025-03-10T23:38:30.760" v="5"/>
          <pc:sldLayoutMkLst>
            <pc:docMk/>
            <pc:sldMasterMk cId="3449029627" sldId="2147483947"/>
            <pc:sldLayoutMk cId="2004709012" sldId="2147483958"/>
          </pc:sldLayoutMkLst>
        </pc:sldLayoutChg>
      </pc:sldMasterChg>
      <pc:sldMasterChg chg="add del addSldLayout delSldLayout modSldLayout">
        <pc:chgData name="Genesis Knight" userId="S::gknight3@ggc.edu::6c154368-8942-4630-a73f-40f9f752c891" providerId="AD" clId="Web-{4437F2EF-0BBA-6CD5-30D1-685C97EAA13C}" dt="2025-03-10T23:38:37.416" v="6"/>
        <pc:sldMasterMkLst>
          <pc:docMk/>
          <pc:sldMasterMk cId="917923736" sldId="2147483959"/>
        </pc:sldMasterMkLst>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1584024937" sldId="2147483960"/>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3332725371" sldId="2147483961"/>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2490391177" sldId="2147483962"/>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3856867266" sldId="2147483963"/>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1762304578" sldId="2147483964"/>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304753256" sldId="2147483965"/>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3012424741" sldId="2147483966"/>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3257270662" sldId="2147483967"/>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1832438530" sldId="2147483968"/>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3001243285" sldId="2147483969"/>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1169278833" sldId="2147483970"/>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2237942588" sldId="2147483971"/>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1675233344" sldId="2147483972"/>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1963949673" sldId="2147483973"/>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2166591968" sldId="2147483974"/>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49386947" sldId="2147483975"/>
          </pc:sldLayoutMkLst>
        </pc:sldLayoutChg>
        <pc:sldLayoutChg chg="add del mod replId">
          <pc:chgData name="Genesis Knight" userId="S::gknight3@ggc.edu::6c154368-8942-4630-a73f-40f9f752c891" providerId="AD" clId="Web-{4437F2EF-0BBA-6CD5-30D1-685C97EAA13C}" dt="2025-03-10T23:38:37.416" v="6"/>
          <pc:sldLayoutMkLst>
            <pc:docMk/>
            <pc:sldMasterMk cId="917923736" sldId="2147483959"/>
            <pc:sldLayoutMk cId="2914719881" sldId="2147483976"/>
          </pc:sldLayoutMkLst>
        </pc:sldLayoutChg>
      </pc:sldMasterChg>
      <pc:sldMasterChg chg="add del addSldLayout delSldLayout modSldLayout">
        <pc:chgData name="Genesis Knight" userId="S::gknight3@ggc.edu::6c154368-8942-4630-a73f-40f9f752c891" providerId="AD" clId="Web-{4437F2EF-0BBA-6CD5-30D1-685C97EAA13C}" dt="2025-03-10T23:38:46.323" v="7"/>
        <pc:sldMasterMkLst>
          <pc:docMk/>
          <pc:sldMasterMk cId="1008223148" sldId="2147483977"/>
        </pc:sldMasterMkLst>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3629872582" sldId="2147483978"/>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3236383643" sldId="2147483979"/>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3659915540" sldId="2147483980"/>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22339546" sldId="2147483981"/>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759329433" sldId="2147483982"/>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674934698" sldId="2147483983"/>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1907446027" sldId="2147483984"/>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2137218699" sldId="2147483985"/>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2492802749" sldId="2147483986"/>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4193004682" sldId="2147483987"/>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3495900255" sldId="2147483988"/>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2887522640" sldId="2147483989"/>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1960854609" sldId="2147483990"/>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2675940126" sldId="2147483991"/>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1556696423" sldId="2147483992"/>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1717481496" sldId="2147483993"/>
          </pc:sldLayoutMkLst>
        </pc:sldLayoutChg>
        <pc:sldLayoutChg chg="add del mod replId">
          <pc:chgData name="Genesis Knight" userId="S::gknight3@ggc.edu::6c154368-8942-4630-a73f-40f9f752c891" providerId="AD" clId="Web-{4437F2EF-0BBA-6CD5-30D1-685C97EAA13C}" dt="2025-03-10T23:38:46.323" v="7"/>
          <pc:sldLayoutMkLst>
            <pc:docMk/>
            <pc:sldMasterMk cId="1008223148" sldId="2147483977"/>
            <pc:sldLayoutMk cId="3761057234" sldId="2147483994"/>
          </pc:sldLayoutMkLst>
        </pc:sldLayoutChg>
      </pc:sldMasterChg>
      <pc:sldMasterChg chg="add del addSldLayout delSldLayout modSldLayout">
        <pc:chgData name="Genesis Knight" userId="S::gknight3@ggc.edu::6c154368-8942-4630-a73f-40f9f752c891" providerId="AD" clId="Web-{4437F2EF-0BBA-6CD5-30D1-685C97EAA13C}" dt="2025-03-10T23:39:01.668" v="8"/>
        <pc:sldMasterMkLst>
          <pc:docMk/>
          <pc:sldMasterMk cId="268581084" sldId="2147483995"/>
        </pc:sldMasterMkLst>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3067876313" sldId="2147483996"/>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2076410410" sldId="2147483997"/>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3687515502" sldId="2147483998"/>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117756565" sldId="2147483999"/>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252969580" sldId="2147484000"/>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3801916983" sldId="2147484001"/>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689111378" sldId="2147484002"/>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489748948" sldId="2147484003"/>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3822596895" sldId="2147484004"/>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4141518752" sldId="2147484005"/>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1987876067" sldId="2147484006"/>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3896440081" sldId="2147484007"/>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2101974594" sldId="2147484008"/>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2183524407" sldId="2147484009"/>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719298412" sldId="2147484010"/>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2887871095" sldId="2147484011"/>
          </pc:sldLayoutMkLst>
        </pc:sldLayoutChg>
        <pc:sldLayoutChg chg="add del mod replId">
          <pc:chgData name="Genesis Knight" userId="S::gknight3@ggc.edu::6c154368-8942-4630-a73f-40f9f752c891" providerId="AD" clId="Web-{4437F2EF-0BBA-6CD5-30D1-685C97EAA13C}" dt="2025-03-10T23:39:01.668" v="8"/>
          <pc:sldLayoutMkLst>
            <pc:docMk/>
            <pc:sldMasterMk cId="268581084" sldId="2147483995"/>
            <pc:sldLayoutMk cId="1859230499" sldId="2147484012"/>
          </pc:sldLayoutMkLst>
        </pc:sldLayoutChg>
      </pc:sldMasterChg>
      <pc:sldMasterChg chg="add addSldLayout modSldLayout">
        <pc:chgData name="Genesis Knight" userId="S::gknight3@ggc.edu::6c154368-8942-4630-a73f-40f9f752c891" providerId="AD" clId="Web-{4437F2EF-0BBA-6CD5-30D1-685C97EAA13C}" dt="2025-03-10T23:39:01.668" v="8"/>
        <pc:sldMasterMkLst>
          <pc:docMk/>
          <pc:sldMasterMk cId="1859890340" sldId="2147484013"/>
        </pc:sldMasterMkLst>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4280500130" sldId="2147484014"/>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3627572040" sldId="2147484015"/>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3511916846" sldId="2147484016"/>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2195622933" sldId="2147484017"/>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2945510477" sldId="2147484018"/>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3432304890" sldId="2147484019"/>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1841216780" sldId="2147484020"/>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1793599424" sldId="2147484021"/>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3548131396" sldId="2147484022"/>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955133651" sldId="2147484023"/>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3828034735" sldId="2147484024"/>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3376031975" sldId="2147484025"/>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833431474" sldId="2147484026"/>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3674023759" sldId="2147484027"/>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1924724548" sldId="2147484028"/>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4228550813" sldId="2147484029"/>
          </pc:sldLayoutMkLst>
        </pc:sldLayoutChg>
        <pc:sldLayoutChg chg="add mod replId">
          <pc:chgData name="Genesis Knight" userId="S::gknight3@ggc.edu::6c154368-8942-4630-a73f-40f9f752c891" providerId="AD" clId="Web-{4437F2EF-0BBA-6CD5-30D1-685C97EAA13C}" dt="2025-03-10T23:39:01.668" v="8"/>
          <pc:sldLayoutMkLst>
            <pc:docMk/>
            <pc:sldMasterMk cId="1859890340" sldId="2147484013"/>
            <pc:sldLayoutMk cId="3444861304" sldId="2147484030"/>
          </pc:sldLayoutMkLst>
        </pc:sldLayoutChg>
      </pc:sldMasterChg>
    </pc:docChg>
  </pc:docChgLst>
  <pc:docChgLst>
    <pc:chgData name="Ricardo Calderon" userId="S::rcalderon@ggc.edu::e210015b-af41-4b9a-b389-82cde49b40cf" providerId="AD" clId="Web-{4F2FEB15-6891-AE7C-A02D-E7344FFF5461}"/>
    <pc:docChg chg="modSld">
      <pc:chgData name="Ricardo Calderon" userId="S::rcalderon@ggc.edu::e210015b-af41-4b9a-b389-82cde49b40cf" providerId="AD" clId="Web-{4F2FEB15-6891-AE7C-A02D-E7344FFF5461}" dt="2025-03-11T00:12:16.283" v="4" actId="1076"/>
      <pc:docMkLst>
        <pc:docMk/>
      </pc:docMkLst>
      <pc:sldChg chg="addSp delSp modSp">
        <pc:chgData name="Ricardo Calderon" userId="S::rcalderon@ggc.edu::e210015b-af41-4b9a-b389-82cde49b40cf" providerId="AD" clId="Web-{4F2FEB15-6891-AE7C-A02D-E7344FFF5461}" dt="2025-03-11T00:12:16.283" v="4" actId="1076"/>
        <pc:sldMkLst>
          <pc:docMk/>
          <pc:sldMk cId="695916001" sldId="260"/>
        </pc:sldMkLst>
        <pc:spChg chg="del">
          <ac:chgData name="Ricardo Calderon" userId="S::rcalderon@ggc.edu::e210015b-af41-4b9a-b389-82cde49b40cf" providerId="AD" clId="Web-{4F2FEB15-6891-AE7C-A02D-E7344FFF5461}" dt="2025-03-11T00:10:02.118" v="0"/>
          <ac:spMkLst>
            <pc:docMk/>
            <pc:sldMk cId="695916001" sldId="260"/>
            <ac:spMk id="7" creationId="{F3CF2A30-DC2B-E3B4-ECDD-538E8CEC88D1}"/>
          </ac:spMkLst>
        </pc:spChg>
        <pc:picChg chg="add mod ord">
          <ac:chgData name="Ricardo Calderon" userId="S::rcalderon@ggc.edu::e210015b-af41-4b9a-b389-82cde49b40cf" providerId="AD" clId="Web-{4F2FEB15-6891-AE7C-A02D-E7344FFF5461}" dt="2025-03-11T00:12:07.938" v="3" actId="1076"/>
          <ac:picMkLst>
            <pc:docMk/>
            <pc:sldMk cId="695916001" sldId="260"/>
            <ac:picMk id="4" creationId="{51395E2B-1ABC-01D3-4F0F-C0CA904CA75D}"/>
          </ac:picMkLst>
        </pc:picChg>
        <pc:picChg chg="mod">
          <ac:chgData name="Ricardo Calderon" userId="S::rcalderon@ggc.edu::e210015b-af41-4b9a-b389-82cde49b40cf" providerId="AD" clId="Web-{4F2FEB15-6891-AE7C-A02D-E7344FFF5461}" dt="2025-03-11T00:12:16.283" v="4" actId="1076"/>
          <ac:picMkLst>
            <pc:docMk/>
            <pc:sldMk cId="695916001" sldId="260"/>
            <ac:picMk id="12" creationId="{7F541BDD-6B3F-9CEA-D3CE-42CC9F2F4975}"/>
          </ac:picMkLst>
        </pc:picChg>
      </pc:sldChg>
    </pc:docChg>
  </pc:docChgLst>
  <pc:docChgLst>
    <pc:chgData name="Ricardo Calderon" userId="S::rcalderon@ggc.edu::e210015b-af41-4b9a-b389-82cde49b40cf" providerId="AD" clId="Web-{AB1D5847-7B29-33A0-FA61-39DD9A562EF2}"/>
    <pc:docChg chg="addSld delSld modSld sldOrd addMainMaster delMainMaster">
      <pc:chgData name="Ricardo Calderon" userId="S::rcalderon@ggc.edu::e210015b-af41-4b9a-b389-82cde49b40cf" providerId="AD" clId="Web-{AB1D5847-7B29-33A0-FA61-39DD9A562EF2}" dt="2025-03-11T00:27:24.451" v="1454" actId="1076"/>
      <pc:docMkLst>
        <pc:docMk/>
      </pc:docMkLst>
      <pc:sldChg chg="addSp delSp modSp mod setBg modClrScheme setClrOvrMap delDesignElem chgLayout">
        <pc:chgData name="Ricardo Calderon" userId="S::rcalderon@ggc.edu::e210015b-af41-4b9a-b389-82cde49b40cf" providerId="AD" clId="Web-{AB1D5847-7B29-33A0-FA61-39DD9A562EF2}" dt="2025-03-10T23:37:04.321" v="594"/>
        <pc:sldMkLst>
          <pc:docMk/>
          <pc:sldMk cId="109857222" sldId="256"/>
        </pc:sldMkLst>
        <pc:spChg chg="del mod">
          <ac:chgData name="Ricardo Calderon" userId="S::rcalderon@ggc.edu::e210015b-af41-4b9a-b389-82cde49b40cf" providerId="AD" clId="Web-{AB1D5847-7B29-33A0-FA61-39DD9A562EF2}" dt="2025-03-10T23:10:54.907" v="124"/>
          <ac:spMkLst>
            <pc:docMk/>
            <pc:sldMk cId="109857222" sldId="256"/>
            <ac:spMk id="2" creationId="{00000000-0000-0000-0000-000000000000}"/>
          </ac:spMkLst>
        </pc:spChg>
        <pc:spChg chg="mod ord">
          <ac:chgData name="Ricardo Calderon" userId="S::rcalderon@ggc.edu::e210015b-af41-4b9a-b389-82cde49b40cf" providerId="AD" clId="Web-{AB1D5847-7B29-33A0-FA61-39DD9A562EF2}" dt="2025-03-10T23:37:04.321" v="594"/>
          <ac:spMkLst>
            <pc:docMk/>
            <pc:sldMk cId="109857222" sldId="256"/>
            <ac:spMk id="3" creationId="{00000000-0000-0000-0000-000000000000}"/>
          </ac:spMkLst>
        </pc:spChg>
        <pc:spChg chg="mod">
          <ac:chgData name="Ricardo Calderon" userId="S::rcalderon@ggc.edu::e210015b-af41-4b9a-b389-82cde49b40cf" providerId="AD" clId="Web-{AB1D5847-7B29-33A0-FA61-39DD9A562EF2}" dt="2025-03-10T23:11:30.893" v="143" actId="1076"/>
          <ac:spMkLst>
            <pc:docMk/>
            <pc:sldMk cId="109857222" sldId="256"/>
            <ac:spMk id="4" creationId="{700B5F6D-E266-3972-AD0D-D1B17A15A1F6}"/>
          </ac:spMkLst>
        </pc:spChg>
        <pc:spChg chg="add del mod">
          <ac:chgData name="Ricardo Calderon" userId="S::rcalderon@ggc.edu::e210015b-af41-4b9a-b389-82cde49b40cf" providerId="AD" clId="Web-{AB1D5847-7B29-33A0-FA61-39DD9A562EF2}" dt="2025-03-10T23:03:09.501" v="70"/>
          <ac:spMkLst>
            <pc:docMk/>
            <pc:sldMk cId="109857222" sldId="256"/>
            <ac:spMk id="6" creationId="{3AB6A509-E9C2-2C05-AD34-D8538FBD88F6}"/>
          </ac:spMkLst>
        </pc:spChg>
        <pc:spChg chg="add del">
          <ac:chgData name="Ricardo Calderon" userId="S::rcalderon@ggc.edu::e210015b-af41-4b9a-b389-82cde49b40cf" providerId="AD" clId="Web-{AB1D5847-7B29-33A0-FA61-39DD9A562EF2}" dt="2025-03-10T23:04:04.784" v="72"/>
          <ac:spMkLst>
            <pc:docMk/>
            <pc:sldMk cId="109857222" sldId="256"/>
            <ac:spMk id="7" creationId="{32768DCD-B824-413A-B330-8D57ADB3724C}"/>
          </ac:spMkLst>
        </pc:spChg>
        <pc:spChg chg="add del">
          <ac:chgData name="Ricardo Calderon" userId="S::rcalderon@ggc.edu::e210015b-af41-4b9a-b389-82cde49b40cf" providerId="AD" clId="Web-{AB1D5847-7B29-33A0-FA61-39DD9A562EF2}" dt="2025-03-10T23:04:04.784" v="72"/>
          <ac:spMkLst>
            <pc:docMk/>
            <pc:sldMk cId="109857222" sldId="256"/>
            <ac:spMk id="8" creationId="{96E45848-BEDA-4F24-9C4E-DA2120958262}"/>
          </ac:spMkLst>
        </pc:spChg>
        <pc:spChg chg="add del">
          <ac:chgData name="Ricardo Calderon" userId="S::rcalderon@ggc.edu::e210015b-af41-4b9a-b389-82cde49b40cf" providerId="AD" clId="Web-{AB1D5847-7B29-33A0-FA61-39DD9A562EF2}" dt="2025-03-10T22:59:23.555" v="58"/>
          <ac:spMkLst>
            <pc:docMk/>
            <pc:sldMk cId="109857222" sldId="256"/>
            <ac:spMk id="9" creationId="{BA2AFC67-0973-EC0D-F14E-710D701B20BD}"/>
          </ac:spMkLst>
        </pc:spChg>
        <pc:spChg chg="add del">
          <ac:chgData name="Ricardo Calderon" userId="S::rcalderon@ggc.edu::e210015b-af41-4b9a-b389-82cde49b40cf" providerId="AD" clId="Web-{AB1D5847-7B29-33A0-FA61-39DD9A562EF2}" dt="2025-03-10T23:04:04.784" v="72"/>
          <ac:spMkLst>
            <pc:docMk/>
            <pc:sldMk cId="109857222" sldId="256"/>
            <ac:spMk id="10" creationId="{DD7EAFE6-2BB9-41FB-9CF4-588CFC708774}"/>
          </ac:spMkLst>
        </pc:spChg>
        <pc:spChg chg="add del">
          <ac:chgData name="Ricardo Calderon" userId="S::rcalderon@ggc.edu::e210015b-af41-4b9a-b389-82cde49b40cf" providerId="AD" clId="Web-{AB1D5847-7B29-33A0-FA61-39DD9A562EF2}" dt="2025-03-10T23:00:46.183" v="60"/>
          <ac:spMkLst>
            <pc:docMk/>
            <pc:sldMk cId="109857222" sldId="256"/>
            <ac:spMk id="11" creationId="{ECF0998E-D577-43EA-A7B8-E3EC67F75955}"/>
          </ac:spMkLst>
        </pc:spChg>
        <pc:spChg chg="add del">
          <ac:chgData name="Ricardo Calderon" userId="S::rcalderon@ggc.edu::e210015b-af41-4b9a-b389-82cde49b40cf" providerId="AD" clId="Web-{AB1D5847-7B29-33A0-FA61-39DD9A562EF2}" dt="2025-03-10T23:00:46.183" v="60"/>
          <ac:spMkLst>
            <pc:docMk/>
            <pc:sldMk cId="109857222" sldId="256"/>
            <ac:spMk id="12" creationId="{E20BB609-EF92-42DB-836C-0699A590B5CF}"/>
          </ac:spMkLst>
        </pc:spChg>
        <pc:spChg chg="add del">
          <ac:chgData name="Ricardo Calderon" userId="S::rcalderon@ggc.edu::e210015b-af41-4b9a-b389-82cde49b40cf" providerId="AD" clId="Web-{AB1D5847-7B29-33A0-FA61-39DD9A562EF2}" dt="2025-03-10T23:00:46.183" v="60"/>
          <ac:spMkLst>
            <pc:docMk/>
            <pc:sldMk cId="109857222" sldId="256"/>
            <ac:spMk id="13" creationId="{B2C335F7-F61C-4EB4-80F2-4B1438FE66BB}"/>
          </ac:spMkLst>
        </pc:spChg>
        <pc:spChg chg="add del">
          <ac:chgData name="Ricardo Calderon" userId="S::rcalderon@ggc.edu::e210015b-af41-4b9a-b389-82cde49b40cf" providerId="AD" clId="Web-{AB1D5847-7B29-33A0-FA61-39DD9A562EF2}" dt="2025-03-10T23:00:46.183" v="60"/>
          <ac:spMkLst>
            <pc:docMk/>
            <pc:sldMk cId="109857222" sldId="256"/>
            <ac:spMk id="15" creationId="{E7DC364D-882B-4786-89FB-1703C1A5CFF0}"/>
          </ac:spMkLst>
        </pc:spChg>
        <pc:spChg chg="add del">
          <ac:chgData name="Ricardo Calderon" userId="S::rcalderon@ggc.edu::e210015b-af41-4b9a-b389-82cde49b40cf" providerId="AD" clId="Web-{AB1D5847-7B29-33A0-FA61-39DD9A562EF2}" dt="2025-03-10T23:04:04.784" v="72"/>
          <ac:spMkLst>
            <pc:docMk/>
            <pc:sldMk cId="109857222" sldId="256"/>
            <ac:spMk id="16" creationId="{B2BB8117-A903-442C-9223-A4FEB85C3271}"/>
          </ac:spMkLst>
        </pc:spChg>
        <pc:spChg chg="add del">
          <ac:chgData name="Ricardo Calderon" userId="S::rcalderon@ggc.edu::e210015b-af41-4b9a-b389-82cde49b40cf" providerId="AD" clId="Web-{AB1D5847-7B29-33A0-FA61-39DD9A562EF2}" dt="2025-03-10T23:00:46.183" v="60"/>
          <ac:spMkLst>
            <pc:docMk/>
            <pc:sldMk cId="109857222" sldId="256"/>
            <ac:spMk id="17" creationId="{F1189494-2B67-46D2-93D6-A122A09BF6B2}"/>
          </ac:spMkLst>
        </pc:spChg>
        <pc:spChg chg="add del">
          <ac:chgData name="Ricardo Calderon" userId="S::rcalderon@ggc.edu::e210015b-af41-4b9a-b389-82cde49b40cf" providerId="AD" clId="Web-{AB1D5847-7B29-33A0-FA61-39DD9A562EF2}" dt="2025-03-10T23:04:04.784" v="72"/>
          <ac:spMkLst>
            <pc:docMk/>
            <pc:sldMk cId="109857222" sldId="256"/>
            <ac:spMk id="18" creationId="{C59300B8-3117-43F8-9F8E-68DB9F002F92}"/>
          </ac:spMkLst>
        </pc:spChg>
        <pc:spChg chg="add del">
          <ac:chgData name="Ricardo Calderon" userId="S::rcalderon@ggc.edu::e210015b-af41-4b9a-b389-82cde49b40cf" providerId="AD" clId="Web-{AB1D5847-7B29-33A0-FA61-39DD9A562EF2}" dt="2025-03-10T23:08:59.606" v="104"/>
          <ac:spMkLst>
            <pc:docMk/>
            <pc:sldMk cId="109857222" sldId="256"/>
            <ac:spMk id="19" creationId="{F360EF30-9FF1-06B1-A3EC-CA8AE17EFD10}"/>
          </ac:spMkLst>
        </pc:spChg>
        <pc:spChg chg="add del">
          <ac:chgData name="Ricardo Calderon" userId="S::rcalderon@ggc.edu::e210015b-af41-4b9a-b389-82cde49b40cf" providerId="AD" clId="Web-{AB1D5847-7B29-33A0-FA61-39DD9A562EF2}" dt="2025-03-10T23:04:04.784" v="72"/>
          <ac:spMkLst>
            <pc:docMk/>
            <pc:sldMk cId="109857222" sldId="256"/>
            <ac:spMk id="20" creationId="{1AFAE680-42C1-4104-B74F-B0A8F1FB264A}"/>
          </ac:spMkLst>
        </pc:spChg>
        <pc:spChg chg="add del">
          <ac:chgData name="Ricardo Calderon" userId="S::rcalderon@ggc.edu::e210015b-af41-4b9a-b389-82cde49b40cf" providerId="AD" clId="Web-{AB1D5847-7B29-33A0-FA61-39DD9A562EF2}" dt="2025-03-10T23:04:04.784" v="72"/>
          <ac:spMkLst>
            <pc:docMk/>
            <pc:sldMk cId="109857222" sldId="256"/>
            <ac:spMk id="22" creationId="{828A8BA9-B3FE-4C96-A0A1-72A0D2C85578}"/>
          </ac:spMkLst>
        </pc:spChg>
        <pc:spChg chg="add del mod">
          <ac:chgData name="Ricardo Calderon" userId="S::rcalderon@ggc.edu::e210015b-af41-4b9a-b389-82cde49b40cf" providerId="AD" clId="Web-{AB1D5847-7B29-33A0-FA61-39DD9A562EF2}" dt="2025-03-10T23:11:20.752" v="142"/>
          <ac:spMkLst>
            <pc:docMk/>
            <pc:sldMk cId="109857222" sldId="256"/>
            <ac:spMk id="23" creationId="{B04292FB-AF6C-5054-9EE6-A048A9D532E0}"/>
          </ac:spMkLst>
        </pc:spChg>
        <pc:spChg chg="add del">
          <ac:chgData name="Ricardo Calderon" userId="S::rcalderon@ggc.edu::e210015b-af41-4b9a-b389-82cde49b40cf" providerId="AD" clId="Web-{AB1D5847-7B29-33A0-FA61-39DD9A562EF2}" dt="2025-03-10T23:04:04.784" v="72"/>
          <ac:spMkLst>
            <pc:docMk/>
            <pc:sldMk cId="109857222" sldId="256"/>
            <ac:spMk id="24" creationId="{16272B6F-135F-45E6-8F46-83B32059F20C}"/>
          </ac:spMkLst>
        </pc:spChg>
        <pc:spChg chg="add del">
          <ac:chgData name="Ricardo Calderon" userId="S::rcalderon@ggc.edu::e210015b-af41-4b9a-b389-82cde49b40cf" providerId="AD" clId="Web-{AB1D5847-7B29-33A0-FA61-39DD9A562EF2}" dt="2025-03-10T23:04:04.784" v="72"/>
          <ac:spMkLst>
            <pc:docMk/>
            <pc:sldMk cId="109857222" sldId="256"/>
            <ac:spMk id="26" creationId="{19F9CD66-32FC-448F-B4C5-67D17508A226}"/>
          </ac:spMkLst>
        </pc:spChg>
        <pc:spChg chg="add del">
          <ac:chgData name="Ricardo Calderon" userId="S::rcalderon@ggc.edu::e210015b-af41-4b9a-b389-82cde49b40cf" providerId="AD" clId="Web-{AB1D5847-7B29-33A0-FA61-39DD9A562EF2}" dt="2025-03-10T23:04:54.848" v="74"/>
          <ac:spMkLst>
            <pc:docMk/>
            <pc:sldMk cId="109857222" sldId="256"/>
            <ac:spMk id="31" creationId="{2293296F-4C3A-4530-98F5-F83646ACE913}"/>
          </ac:spMkLst>
        </pc:spChg>
        <pc:spChg chg="add del">
          <ac:chgData name="Ricardo Calderon" userId="S::rcalderon@ggc.edu::e210015b-af41-4b9a-b389-82cde49b40cf" providerId="AD" clId="Web-{AB1D5847-7B29-33A0-FA61-39DD9A562EF2}" dt="2025-03-10T23:04:54.848" v="74"/>
          <ac:spMkLst>
            <pc:docMk/>
            <pc:sldMk cId="109857222" sldId="256"/>
            <ac:spMk id="39" creationId="{AE6FDE22-1F54-452D-A9BA-1BE9FDB53450}"/>
          </ac:spMkLst>
        </pc:spChg>
        <pc:spChg chg="add del">
          <ac:chgData name="Ricardo Calderon" userId="S::rcalderon@ggc.edu::e210015b-af41-4b9a-b389-82cde49b40cf" providerId="AD" clId="Web-{AB1D5847-7B29-33A0-FA61-39DD9A562EF2}" dt="2025-03-10T23:04:54.848" v="74"/>
          <ac:spMkLst>
            <pc:docMk/>
            <pc:sldMk cId="109857222" sldId="256"/>
            <ac:spMk id="40" creationId="{F06127CE-6F15-49AE-9751-398F3AC67163}"/>
          </ac:spMkLst>
        </pc:spChg>
        <pc:spChg chg="add del">
          <ac:chgData name="Ricardo Calderon" userId="S::rcalderon@ggc.edu::e210015b-af41-4b9a-b389-82cde49b40cf" providerId="AD" clId="Web-{AB1D5847-7B29-33A0-FA61-39DD9A562EF2}" dt="2025-03-10T23:11:01.798" v="126"/>
          <ac:spMkLst>
            <pc:docMk/>
            <pc:sldMk cId="109857222" sldId="256"/>
            <ac:spMk id="43" creationId="{A2B0B3A0-A6BE-AF5C-7CFC-987E6A898FE7}"/>
          </ac:spMkLst>
        </pc:spChg>
        <pc:spChg chg="add del">
          <ac:chgData name="Ricardo Calderon" userId="S::rcalderon@ggc.edu::e210015b-af41-4b9a-b389-82cde49b40cf" providerId="AD" clId="Web-{AB1D5847-7B29-33A0-FA61-39DD9A562EF2}" dt="2025-03-10T23:05:10.567" v="76"/>
          <ac:spMkLst>
            <pc:docMk/>
            <pc:sldMk cId="109857222" sldId="256"/>
            <ac:spMk id="44" creationId="{EBDD1931-9E86-4402-9A68-33A2D9EFB198}"/>
          </ac:spMkLst>
        </pc:spChg>
        <pc:spChg chg="add del">
          <ac:chgData name="Ricardo Calderon" userId="S::rcalderon@ggc.edu::e210015b-af41-4b9a-b389-82cde49b40cf" providerId="AD" clId="Web-{AB1D5847-7B29-33A0-FA61-39DD9A562EF2}" dt="2025-03-10T23:05:10.567" v="76"/>
          <ac:spMkLst>
            <pc:docMk/>
            <pc:sldMk cId="109857222" sldId="256"/>
            <ac:spMk id="45" creationId="{A6D37EE4-EA1B-46EE-A54B-5233C63C9695}"/>
          </ac:spMkLst>
        </pc:spChg>
        <pc:spChg chg="add del">
          <ac:chgData name="Ricardo Calderon" userId="S::rcalderon@ggc.edu::e210015b-af41-4b9a-b389-82cde49b40cf" providerId="AD" clId="Web-{AB1D5847-7B29-33A0-FA61-39DD9A562EF2}" dt="2025-03-10T23:05:10.567" v="76"/>
          <ac:spMkLst>
            <pc:docMk/>
            <pc:sldMk cId="109857222" sldId="256"/>
            <ac:spMk id="46" creationId="{3EB27620-B0B1-4232-A055-99D3476060CF}"/>
          </ac:spMkLst>
        </pc:spChg>
        <pc:spChg chg="add del">
          <ac:chgData name="Ricardo Calderon" userId="S::rcalderon@ggc.edu::e210015b-af41-4b9a-b389-82cde49b40cf" providerId="AD" clId="Web-{AB1D5847-7B29-33A0-FA61-39DD9A562EF2}" dt="2025-03-10T23:05:43.959" v="78"/>
          <ac:spMkLst>
            <pc:docMk/>
            <pc:sldMk cId="109857222" sldId="256"/>
            <ac:spMk id="48" creationId="{220FBD20-EC25-4BEE-AD5F-E459FA1E6A47}"/>
          </ac:spMkLst>
        </pc:spChg>
        <pc:spChg chg="add del">
          <ac:chgData name="Ricardo Calderon" userId="S::rcalderon@ggc.edu::e210015b-af41-4b9a-b389-82cde49b40cf" providerId="AD" clId="Web-{AB1D5847-7B29-33A0-FA61-39DD9A562EF2}" dt="2025-03-10T23:05:43.959" v="78"/>
          <ac:spMkLst>
            <pc:docMk/>
            <pc:sldMk cId="109857222" sldId="256"/>
            <ac:spMk id="49" creationId="{67F1335F-97CE-4842-9A57-2B6A3F459D82}"/>
          </ac:spMkLst>
        </pc:spChg>
        <pc:spChg chg="add del">
          <ac:chgData name="Ricardo Calderon" userId="S::rcalderon@ggc.edu::e210015b-af41-4b9a-b389-82cde49b40cf" providerId="AD" clId="Web-{AB1D5847-7B29-33A0-FA61-39DD9A562EF2}" dt="2025-03-10T23:05:59.710" v="80"/>
          <ac:spMkLst>
            <pc:docMk/>
            <pc:sldMk cId="109857222" sldId="256"/>
            <ac:spMk id="51" creationId="{EBDD1931-9E86-4402-9A68-33A2D9EFB198}"/>
          </ac:spMkLst>
        </pc:spChg>
        <pc:spChg chg="add del">
          <ac:chgData name="Ricardo Calderon" userId="S::rcalderon@ggc.edu::e210015b-af41-4b9a-b389-82cde49b40cf" providerId="AD" clId="Web-{AB1D5847-7B29-33A0-FA61-39DD9A562EF2}" dt="2025-03-10T23:05:59.710" v="80"/>
          <ac:spMkLst>
            <pc:docMk/>
            <pc:sldMk cId="109857222" sldId="256"/>
            <ac:spMk id="52" creationId="{A6D37EE4-EA1B-46EE-A54B-5233C63C9695}"/>
          </ac:spMkLst>
        </pc:spChg>
        <pc:spChg chg="add del">
          <ac:chgData name="Ricardo Calderon" userId="S::rcalderon@ggc.edu::e210015b-af41-4b9a-b389-82cde49b40cf" providerId="AD" clId="Web-{AB1D5847-7B29-33A0-FA61-39DD9A562EF2}" dt="2025-03-10T23:05:59.710" v="80"/>
          <ac:spMkLst>
            <pc:docMk/>
            <pc:sldMk cId="109857222" sldId="256"/>
            <ac:spMk id="53" creationId="{3EB27620-B0B1-4232-A055-99D3476060CF}"/>
          </ac:spMkLst>
        </pc:spChg>
        <pc:spChg chg="add del">
          <ac:chgData name="Ricardo Calderon" userId="S::rcalderon@ggc.edu::e210015b-af41-4b9a-b389-82cde49b40cf" providerId="AD" clId="Web-{AB1D5847-7B29-33A0-FA61-39DD9A562EF2}" dt="2025-03-10T23:13:47.601" v="175"/>
          <ac:spMkLst>
            <pc:docMk/>
            <pc:sldMk cId="109857222" sldId="256"/>
            <ac:spMk id="55" creationId="{220FBD20-EC25-4BEE-AD5F-E459FA1E6A47}"/>
          </ac:spMkLst>
        </pc:spChg>
        <pc:spChg chg="add del">
          <ac:chgData name="Ricardo Calderon" userId="S::rcalderon@ggc.edu::e210015b-af41-4b9a-b389-82cde49b40cf" providerId="AD" clId="Web-{AB1D5847-7B29-33A0-FA61-39DD9A562EF2}" dt="2025-03-10T23:13:47.601" v="175"/>
          <ac:spMkLst>
            <pc:docMk/>
            <pc:sldMk cId="109857222" sldId="256"/>
            <ac:spMk id="56" creationId="{67F1335F-97CE-4842-9A57-2B6A3F459D82}"/>
          </ac:spMkLst>
        </pc:spChg>
        <pc:grpChg chg="add del">
          <ac:chgData name="Ricardo Calderon" userId="S::rcalderon@ggc.edu::e210015b-af41-4b9a-b389-82cde49b40cf" providerId="AD" clId="Web-{AB1D5847-7B29-33A0-FA61-39DD9A562EF2}" dt="2025-03-10T23:04:54.848" v="74"/>
          <ac:grpSpMkLst>
            <pc:docMk/>
            <pc:sldMk cId="109857222" sldId="256"/>
            <ac:grpSpMk id="32" creationId="{3914D2BD-3C47-433D-81FE-DC6C39595F0E}"/>
          </ac:grpSpMkLst>
        </pc:grpChg>
        <pc:grpChg chg="add del">
          <ac:chgData name="Ricardo Calderon" userId="S::rcalderon@ggc.edu::e210015b-af41-4b9a-b389-82cde49b40cf" providerId="AD" clId="Web-{AB1D5847-7B29-33A0-FA61-39DD9A562EF2}" dt="2025-03-10T23:04:54.848" v="74"/>
          <ac:grpSpMkLst>
            <pc:docMk/>
            <pc:sldMk cId="109857222" sldId="256"/>
            <ac:grpSpMk id="41" creationId="{FCAB7548-8099-4066-AA4A-668904679008}"/>
          </ac:grpSpMkLst>
        </pc:grpChg>
        <pc:picChg chg="add del">
          <ac:chgData name="Ricardo Calderon" userId="S::rcalderon@ggc.edu::e210015b-af41-4b9a-b389-82cde49b40cf" providerId="AD" clId="Web-{AB1D5847-7B29-33A0-FA61-39DD9A562EF2}" dt="2025-03-10T22:59:23.555" v="58"/>
          <ac:picMkLst>
            <pc:docMk/>
            <pc:sldMk cId="109857222" sldId="256"/>
            <ac:picMk id="4" creationId="{93E76B48-D0D6-E6DF-8E15-4949D2CC4109}"/>
          </ac:picMkLst>
        </pc:picChg>
        <pc:picChg chg="add mod ord">
          <ac:chgData name="Ricardo Calderon" userId="S::rcalderon@ggc.edu::e210015b-af41-4b9a-b389-82cde49b40cf" providerId="AD" clId="Web-{AB1D5847-7B29-33A0-FA61-39DD9A562EF2}" dt="2025-03-10T23:05:59.757" v="81"/>
          <ac:picMkLst>
            <pc:docMk/>
            <pc:sldMk cId="109857222" sldId="256"/>
            <ac:picMk id="5" creationId="{6469C7BB-3FBA-3814-18DB-80AED34EF3AB}"/>
          </ac:picMkLst>
        </pc:picChg>
        <pc:picChg chg="add del">
          <ac:chgData name="Ricardo Calderon" userId="S::rcalderon@ggc.edu::e210015b-af41-4b9a-b389-82cde49b40cf" providerId="AD" clId="Web-{AB1D5847-7B29-33A0-FA61-39DD9A562EF2}" dt="2025-03-10T23:00:46.183" v="60"/>
          <ac:picMkLst>
            <pc:docMk/>
            <pc:sldMk cId="109857222" sldId="256"/>
            <ac:picMk id="14" creationId="{508871AC-4C67-ED9B-C8D0-4A1744907E4D}"/>
          </ac:picMkLst>
        </pc:picChg>
      </pc:sldChg>
      <pc:sldChg chg="modSp new mod modClrScheme chgLayout">
        <pc:chgData name="Ricardo Calderon" userId="S::rcalderon@ggc.edu::e210015b-af41-4b9a-b389-82cde49b40cf" providerId="AD" clId="Web-{AB1D5847-7B29-33A0-FA61-39DD9A562EF2}" dt="2025-03-10T23:39:17.981" v="597" actId="1076"/>
        <pc:sldMkLst>
          <pc:docMk/>
          <pc:sldMk cId="2343200413" sldId="257"/>
        </pc:sldMkLst>
        <pc:spChg chg="mod ord">
          <ac:chgData name="Ricardo Calderon" userId="S::rcalderon@ggc.edu::e210015b-af41-4b9a-b389-82cde49b40cf" providerId="AD" clId="Web-{AB1D5847-7B29-33A0-FA61-39DD9A562EF2}" dt="2025-03-10T23:39:10.653" v="596" actId="1076"/>
          <ac:spMkLst>
            <pc:docMk/>
            <pc:sldMk cId="2343200413" sldId="257"/>
            <ac:spMk id="2" creationId="{B69C7E72-6894-388A-30F8-2CC521108D46}"/>
          </ac:spMkLst>
        </pc:spChg>
        <pc:spChg chg="mod ord">
          <ac:chgData name="Ricardo Calderon" userId="S::rcalderon@ggc.edu::e210015b-af41-4b9a-b389-82cde49b40cf" providerId="AD" clId="Web-{AB1D5847-7B29-33A0-FA61-39DD9A562EF2}" dt="2025-03-10T23:39:17.981" v="597" actId="1076"/>
          <ac:spMkLst>
            <pc:docMk/>
            <pc:sldMk cId="2343200413" sldId="257"/>
            <ac:spMk id="3" creationId="{1E950A86-C9B3-09D5-B451-3C7A1AC85F4D}"/>
          </ac:spMkLst>
        </pc:spChg>
      </pc:sldChg>
      <pc:sldChg chg="delSp modSp new mod setBg modClrScheme chgLayout">
        <pc:chgData name="Ricardo Calderon" userId="S::rcalderon@ggc.edu::e210015b-af41-4b9a-b389-82cde49b40cf" providerId="AD" clId="Web-{AB1D5847-7B29-33A0-FA61-39DD9A562EF2}" dt="2025-03-10T23:45:46.557" v="815"/>
        <pc:sldMkLst>
          <pc:docMk/>
          <pc:sldMk cId="2346127689" sldId="258"/>
        </pc:sldMkLst>
        <pc:spChg chg="mod ord">
          <ac:chgData name="Ricardo Calderon" userId="S::rcalderon@ggc.edu::e210015b-af41-4b9a-b389-82cde49b40cf" providerId="AD" clId="Web-{AB1D5847-7B29-33A0-FA61-39DD9A562EF2}" dt="2025-03-10T23:44:41.133" v="813" actId="1076"/>
          <ac:spMkLst>
            <pc:docMk/>
            <pc:sldMk cId="2346127689" sldId="258"/>
            <ac:spMk id="2" creationId="{62BACE82-0063-D199-74F0-5B076EF28EC4}"/>
          </ac:spMkLst>
        </pc:spChg>
        <pc:spChg chg="mod ord">
          <ac:chgData name="Ricardo Calderon" userId="S::rcalderon@ggc.edu::e210015b-af41-4b9a-b389-82cde49b40cf" providerId="AD" clId="Web-{AB1D5847-7B29-33A0-FA61-39DD9A562EF2}" dt="2025-03-10T23:44:46.133" v="814" actId="1076"/>
          <ac:spMkLst>
            <pc:docMk/>
            <pc:sldMk cId="2346127689" sldId="258"/>
            <ac:spMk id="3" creationId="{FE41EBE3-A67B-51EE-A5A2-CFB72DD43908}"/>
          </ac:spMkLst>
        </pc:spChg>
        <pc:spChg chg="mod ord">
          <ac:chgData name="Ricardo Calderon" userId="S::rcalderon@ggc.edu::e210015b-af41-4b9a-b389-82cde49b40cf" providerId="AD" clId="Web-{AB1D5847-7B29-33A0-FA61-39DD9A562EF2}" dt="2025-03-10T23:37:04.321" v="594"/>
          <ac:spMkLst>
            <pc:docMk/>
            <pc:sldMk cId="2346127689" sldId="258"/>
            <ac:spMk id="4" creationId="{9DCEACBB-599E-25FE-6732-39033FBB7879}"/>
          </ac:spMkLst>
        </pc:spChg>
        <pc:spChg chg="mod ord">
          <ac:chgData name="Ricardo Calderon" userId="S::rcalderon@ggc.edu::e210015b-af41-4b9a-b389-82cde49b40cf" providerId="AD" clId="Web-{AB1D5847-7B29-33A0-FA61-39DD9A562EF2}" dt="2025-03-10T23:37:04.321" v="594"/>
          <ac:spMkLst>
            <pc:docMk/>
            <pc:sldMk cId="2346127689" sldId="258"/>
            <ac:spMk id="5" creationId="{4C4CB679-1D3B-A665-C02D-1B33A992786A}"/>
          </ac:spMkLst>
        </pc:spChg>
        <pc:spChg chg="mod ord">
          <ac:chgData name="Ricardo Calderon" userId="S::rcalderon@ggc.edu::e210015b-af41-4b9a-b389-82cde49b40cf" providerId="AD" clId="Web-{AB1D5847-7B29-33A0-FA61-39DD9A562EF2}" dt="2025-03-10T23:37:04.321" v="594"/>
          <ac:spMkLst>
            <pc:docMk/>
            <pc:sldMk cId="2346127689" sldId="258"/>
            <ac:spMk id="6" creationId="{4907377D-E765-56CF-276E-D2383FE644F5}"/>
          </ac:spMkLst>
        </pc:spChg>
        <pc:picChg chg="del">
          <ac:chgData name="Ricardo Calderon" userId="S::rcalderon@ggc.edu::e210015b-af41-4b9a-b389-82cde49b40cf" providerId="AD" clId="Web-{AB1D5847-7B29-33A0-FA61-39DD9A562EF2}" dt="2025-03-10T23:45:46.557" v="815"/>
          <ac:picMkLst>
            <pc:docMk/>
            <pc:sldMk cId="2346127689" sldId="258"/>
            <ac:picMk id="9" creationId="{2D9F9DEA-C183-0496-0BF5-21E2A8F53055}"/>
          </ac:picMkLst>
        </pc:picChg>
        <pc:picChg chg="mod">
          <ac:chgData name="Ricardo Calderon" userId="S::rcalderon@ggc.edu::e210015b-af41-4b9a-b389-82cde49b40cf" providerId="AD" clId="Web-{AB1D5847-7B29-33A0-FA61-39DD9A562EF2}" dt="2025-03-10T23:44:36.070" v="812" actId="1076"/>
          <ac:picMkLst>
            <pc:docMk/>
            <pc:sldMk cId="2346127689" sldId="258"/>
            <ac:picMk id="10" creationId="{8D7EBAD6-65DE-091E-A4D9-11893A9861BD}"/>
          </ac:picMkLst>
        </pc:picChg>
      </pc:sldChg>
      <pc:sldChg chg="del ord">
        <pc:chgData name="Ricardo Calderon" userId="S::rcalderon@ggc.edu::e210015b-af41-4b9a-b389-82cde49b40cf" providerId="AD" clId="Web-{AB1D5847-7B29-33A0-FA61-39DD9A562EF2}" dt="2025-03-10T23:46:56.372" v="836"/>
        <pc:sldMkLst>
          <pc:docMk/>
          <pc:sldMk cId="1791189656" sldId="259"/>
        </pc:sldMkLst>
      </pc:sldChg>
      <pc:sldChg chg="addSp delSp modSp new">
        <pc:chgData name="Ricardo Calderon" userId="S::rcalderon@ggc.edu::e210015b-af41-4b9a-b389-82cde49b40cf" providerId="AD" clId="Web-{AB1D5847-7B29-33A0-FA61-39DD9A562EF2}" dt="2025-03-11T00:27:24.451" v="1454" actId="1076"/>
        <pc:sldMkLst>
          <pc:docMk/>
          <pc:sldMk cId="695916001" sldId="260"/>
        </pc:sldMkLst>
        <pc:spChg chg="mod">
          <ac:chgData name="Ricardo Calderon" userId="S::rcalderon@ggc.edu::e210015b-af41-4b9a-b389-82cde49b40cf" providerId="AD" clId="Web-{AB1D5847-7B29-33A0-FA61-39DD9A562EF2}" dt="2025-03-10T23:46:45.012" v="834" actId="20577"/>
          <ac:spMkLst>
            <pc:docMk/>
            <pc:sldMk cId="695916001" sldId="260"/>
            <ac:spMk id="2" creationId="{DB79EDE4-2FF8-2D49-6B47-C241FEB7A8CB}"/>
          </ac:spMkLst>
        </pc:spChg>
        <pc:spChg chg="del">
          <ac:chgData name="Ricardo Calderon" userId="S::rcalderon@ggc.edu::e210015b-af41-4b9a-b389-82cde49b40cf" providerId="AD" clId="Web-{AB1D5847-7B29-33A0-FA61-39DD9A562EF2}" dt="2025-03-11T00:06:42.674" v="847"/>
          <ac:spMkLst>
            <pc:docMk/>
            <pc:sldMk cId="695916001" sldId="260"/>
            <ac:spMk id="4" creationId="{06E311FD-FF6D-0B42-AE91-9F8F71E39898}"/>
          </ac:spMkLst>
        </pc:spChg>
        <pc:spChg chg="add mod">
          <ac:chgData name="Ricardo Calderon" userId="S::rcalderon@ggc.edu::e210015b-af41-4b9a-b389-82cde49b40cf" providerId="AD" clId="Web-{AB1D5847-7B29-33A0-FA61-39DD9A562EF2}" dt="2025-03-11T00:27:24.451" v="1454" actId="1076"/>
          <ac:spMkLst>
            <pc:docMk/>
            <pc:sldMk cId="695916001" sldId="260"/>
            <ac:spMk id="15" creationId="{C9C7962B-4E74-D902-3B93-E5A56983F272}"/>
          </ac:spMkLst>
        </pc:spChg>
        <pc:picChg chg="del">
          <ac:chgData name="Ricardo Calderon" userId="S::rcalderon@ggc.edu::e210015b-af41-4b9a-b389-82cde49b40cf" providerId="AD" clId="Web-{AB1D5847-7B29-33A0-FA61-39DD9A562EF2}" dt="2025-03-11T00:26:28.746" v="1451"/>
          <ac:picMkLst>
            <pc:docMk/>
            <pc:sldMk cId="695916001" sldId="260"/>
            <ac:picMk id="4" creationId="{51395E2B-1ABC-01D3-4F0F-C0CA904CA75D}"/>
          </ac:picMkLst>
        </pc:picChg>
        <pc:picChg chg="add mod ord">
          <ac:chgData name="Ricardo Calderon" userId="S::rcalderon@ggc.edu::e210015b-af41-4b9a-b389-82cde49b40cf" providerId="AD" clId="Web-{AB1D5847-7B29-33A0-FA61-39DD9A562EF2}" dt="2025-03-11T00:06:42.674" v="847"/>
          <ac:picMkLst>
            <pc:docMk/>
            <pc:sldMk cId="695916001" sldId="260"/>
            <ac:picMk id="12" creationId="{7F541BDD-6B3F-9CEA-D3CE-42CC9F2F4975}"/>
          </ac:picMkLst>
        </pc:picChg>
      </pc:sldChg>
      <pc:sldChg chg="addSp modSp new mod modClrScheme chgLayout">
        <pc:chgData name="Ricardo Calderon" userId="S::rcalderon@ggc.edu::e210015b-af41-4b9a-b389-82cde49b40cf" providerId="AD" clId="Web-{AB1D5847-7B29-33A0-FA61-39DD9A562EF2}" dt="2025-03-11T00:26:43.512" v="1453" actId="1076"/>
        <pc:sldMkLst>
          <pc:docMk/>
          <pc:sldMk cId="3597879093" sldId="261"/>
        </pc:sldMkLst>
        <pc:spChg chg="mod ord">
          <ac:chgData name="Ricardo Calderon" userId="S::rcalderon@ggc.edu::e210015b-af41-4b9a-b389-82cde49b40cf" providerId="AD" clId="Web-{AB1D5847-7B29-33A0-FA61-39DD9A562EF2}" dt="2025-03-11T00:15:41.966" v="848"/>
          <ac:spMkLst>
            <pc:docMk/>
            <pc:sldMk cId="3597879093" sldId="261"/>
            <ac:spMk id="2" creationId="{881B9EED-B687-A4C9-623C-91AC02413A50}"/>
          </ac:spMkLst>
        </pc:spChg>
        <pc:spChg chg="mod ord">
          <ac:chgData name="Ricardo Calderon" userId="S::rcalderon@ggc.edu::e210015b-af41-4b9a-b389-82cde49b40cf" providerId="AD" clId="Web-{AB1D5847-7B29-33A0-FA61-39DD9A562EF2}" dt="2025-03-11T00:17:09.562" v="918" actId="20577"/>
          <ac:spMkLst>
            <pc:docMk/>
            <pc:sldMk cId="3597879093" sldId="261"/>
            <ac:spMk id="3" creationId="{DAC41FF4-A46A-D235-D010-0FD4ADBCC48D}"/>
          </ac:spMkLst>
        </pc:spChg>
        <pc:spChg chg="add mod ord">
          <ac:chgData name="Ricardo Calderon" userId="S::rcalderon@ggc.edu::e210015b-af41-4b9a-b389-82cde49b40cf" providerId="AD" clId="Web-{AB1D5847-7B29-33A0-FA61-39DD9A562EF2}" dt="2025-03-11T00:16:21.686" v="896" actId="20577"/>
          <ac:spMkLst>
            <pc:docMk/>
            <pc:sldMk cId="3597879093" sldId="261"/>
            <ac:spMk id="4" creationId="{330A437F-7F37-E4DB-E3F8-55D611AD084C}"/>
          </ac:spMkLst>
        </pc:spChg>
        <pc:spChg chg="add mod ord">
          <ac:chgData name="Ricardo Calderon" userId="S::rcalderon@ggc.edu::e210015b-af41-4b9a-b389-82cde49b40cf" providerId="AD" clId="Web-{AB1D5847-7B29-33A0-FA61-39DD9A562EF2}" dt="2025-03-11T00:17:17.703" v="919" actId="20577"/>
          <ac:spMkLst>
            <pc:docMk/>
            <pc:sldMk cId="3597879093" sldId="261"/>
            <ac:spMk id="5" creationId="{24076985-E2A3-37E4-7C00-46D5D02BAB06}"/>
          </ac:spMkLst>
        </pc:spChg>
        <pc:spChg chg="add mod ord">
          <ac:chgData name="Ricardo Calderon" userId="S::rcalderon@ggc.edu::e210015b-af41-4b9a-b389-82cde49b40cf" providerId="AD" clId="Web-{AB1D5847-7B29-33A0-FA61-39DD9A562EF2}" dt="2025-03-11T00:22:01.897" v="1280" actId="20577"/>
          <ac:spMkLst>
            <pc:docMk/>
            <pc:sldMk cId="3597879093" sldId="261"/>
            <ac:spMk id="6" creationId="{04AD701C-7397-80F5-84EB-BFC4F86CFB72}"/>
          </ac:spMkLst>
        </pc:spChg>
        <pc:spChg chg="add mod ord">
          <ac:chgData name="Ricardo Calderon" userId="S::rcalderon@ggc.edu::e210015b-af41-4b9a-b389-82cde49b40cf" providerId="AD" clId="Web-{AB1D5847-7B29-33A0-FA61-39DD9A562EF2}" dt="2025-03-11T00:20:39.973" v="1209" actId="20577"/>
          <ac:spMkLst>
            <pc:docMk/>
            <pc:sldMk cId="3597879093" sldId="261"/>
            <ac:spMk id="7" creationId="{F3AAA3D0-3FED-9646-4F62-ADDC1092CE95}"/>
          </ac:spMkLst>
        </pc:spChg>
        <pc:spChg chg="add mod ord">
          <ac:chgData name="Ricardo Calderon" userId="S::rcalderon@ggc.edu::e210015b-af41-4b9a-b389-82cde49b40cf" providerId="AD" clId="Web-{AB1D5847-7B29-33A0-FA61-39DD9A562EF2}" dt="2025-03-11T00:25:36.964" v="1450" actId="20577"/>
          <ac:spMkLst>
            <pc:docMk/>
            <pc:sldMk cId="3597879093" sldId="261"/>
            <ac:spMk id="8" creationId="{2F22E65C-3DC8-1161-0FB8-CBF7E52E8C4C}"/>
          </ac:spMkLst>
        </pc:spChg>
        <pc:picChg chg="add mod">
          <ac:chgData name="Ricardo Calderon" userId="S::rcalderon@ggc.edu::e210015b-af41-4b9a-b389-82cde49b40cf" providerId="AD" clId="Web-{AB1D5847-7B29-33A0-FA61-39DD9A562EF2}" dt="2025-03-11T00:26:43.512" v="1453" actId="1076"/>
          <ac:picMkLst>
            <pc:docMk/>
            <pc:sldMk cId="3597879093" sldId="261"/>
            <ac:picMk id="10" creationId="{3789A9D0-7BDF-13F6-1E91-6781E1A26B90}"/>
          </ac:picMkLst>
        </pc:picChg>
      </pc:sldChg>
      <pc:sldMasterChg chg="add del addSldLayout delSldLayout">
        <pc:chgData name="Ricardo Calderon" userId="S::rcalderon@ggc.edu::e210015b-af41-4b9a-b389-82cde49b40cf" providerId="AD" clId="Web-{AB1D5847-7B29-33A0-FA61-39DD9A562EF2}" dt="2025-03-10T23:05:59.757" v="81"/>
        <pc:sldMasterMkLst>
          <pc:docMk/>
          <pc:sldMasterMk cId="2460954070" sldId="2147483660"/>
        </pc:sldMasterMkLst>
        <pc:sldLayoutChg chg="add del">
          <pc:chgData name="Ricardo Calderon" userId="S::rcalderon@ggc.edu::e210015b-af41-4b9a-b389-82cde49b40cf" providerId="AD" clId="Web-{AB1D5847-7B29-33A0-FA61-39DD9A562EF2}" dt="2025-03-10T23:05:59.757" v="81"/>
          <pc:sldLayoutMkLst>
            <pc:docMk/>
            <pc:sldMasterMk cId="2460954070" sldId="2147483660"/>
            <pc:sldLayoutMk cId="2385387890" sldId="2147483661"/>
          </pc:sldLayoutMkLst>
        </pc:sldLayoutChg>
        <pc:sldLayoutChg chg="add del">
          <pc:chgData name="Ricardo Calderon" userId="S::rcalderon@ggc.edu::e210015b-af41-4b9a-b389-82cde49b40cf" providerId="AD" clId="Web-{AB1D5847-7B29-33A0-FA61-39DD9A562EF2}" dt="2025-03-10T23:05:59.757" v="81"/>
          <pc:sldLayoutMkLst>
            <pc:docMk/>
            <pc:sldMasterMk cId="2460954070" sldId="2147483660"/>
            <pc:sldLayoutMk cId="949138452" sldId="2147483662"/>
          </pc:sldLayoutMkLst>
        </pc:sldLayoutChg>
        <pc:sldLayoutChg chg="add del">
          <pc:chgData name="Ricardo Calderon" userId="S::rcalderon@ggc.edu::e210015b-af41-4b9a-b389-82cde49b40cf" providerId="AD" clId="Web-{AB1D5847-7B29-33A0-FA61-39DD9A562EF2}" dt="2025-03-10T23:05:59.757" v="81"/>
          <pc:sldLayoutMkLst>
            <pc:docMk/>
            <pc:sldMasterMk cId="2460954070" sldId="2147483660"/>
            <pc:sldLayoutMk cId="2591524520" sldId="2147483663"/>
          </pc:sldLayoutMkLst>
        </pc:sldLayoutChg>
        <pc:sldLayoutChg chg="add del">
          <pc:chgData name="Ricardo Calderon" userId="S::rcalderon@ggc.edu::e210015b-af41-4b9a-b389-82cde49b40cf" providerId="AD" clId="Web-{AB1D5847-7B29-33A0-FA61-39DD9A562EF2}" dt="2025-03-10T23:05:59.757" v="81"/>
          <pc:sldLayoutMkLst>
            <pc:docMk/>
            <pc:sldMasterMk cId="2460954070" sldId="2147483660"/>
            <pc:sldLayoutMk cId="1203092039" sldId="2147483664"/>
          </pc:sldLayoutMkLst>
        </pc:sldLayoutChg>
        <pc:sldLayoutChg chg="add del">
          <pc:chgData name="Ricardo Calderon" userId="S::rcalderon@ggc.edu::e210015b-af41-4b9a-b389-82cde49b40cf" providerId="AD" clId="Web-{AB1D5847-7B29-33A0-FA61-39DD9A562EF2}" dt="2025-03-10T23:05:59.757" v="81"/>
          <pc:sldLayoutMkLst>
            <pc:docMk/>
            <pc:sldMasterMk cId="2460954070" sldId="2147483660"/>
            <pc:sldLayoutMk cId="3733172339" sldId="2147483665"/>
          </pc:sldLayoutMkLst>
        </pc:sldLayoutChg>
        <pc:sldLayoutChg chg="add del">
          <pc:chgData name="Ricardo Calderon" userId="S::rcalderon@ggc.edu::e210015b-af41-4b9a-b389-82cde49b40cf" providerId="AD" clId="Web-{AB1D5847-7B29-33A0-FA61-39DD9A562EF2}" dt="2025-03-10T23:05:59.757" v="81"/>
          <pc:sldLayoutMkLst>
            <pc:docMk/>
            <pc:sldMasterMk cId="2460954070" sldId="2147483660"/>
            <pc:sldLayoutMk cId="3210312558" sldId="2147483666"/>
          </pc:sldLayoutMkLst>
        </pc:sldLayoutChg>
        <pc:sldLayoutChg chg="add del">
          <pc:chgData name="Ricardo Calderon" userId="S::rcalderon@ggc.edu::e210015b-af41-4b9a-b389-82cde49b40cf" providerId="AD" clId="Web-{AB1D5847-7B29-33A0-FA61-39DD9A562EF2}" dt="2025-03-10T23:05:59.757" v="81"/>
          <pc:sldLayoutMkLst>
            <pc:docMk/>
            <pc:sldMasterMk cId="2460954070" sldId="2147483660"/>
            <pc:sldLayoutMk cId="3146388984" sldId="2147483667"/>
          </pc:sldLayoutMkLst>
        </pc:sldLayoutChg>
        <pc:sldLayoutChg chg="add del">
          <pc:chgData name="Ricardo Calderon" userId="S::rcalderon@ggc.edu::e210015b-af41-4b9a-b389-82cde49b40cf" providerId="AD" clId="Web-{AB1D5847-7B29-33A0-FA61-39DD9A562EF2}" dt="2025-03-10T23:05:59.757" v="81"/>
          <pc:sldLayoutMkLst>
            <pc:docMk/>
            <pc:sldMasterMk cId="2460954070" sldId="2147483660"/>
            <pc:sldLayoutMk cId="3171841454" sldId="2147483668"/>
          </pc:sldLayoutMkLst>
        </pc:sldLayoutChg>
        <pc:sldLayoutChg chg="add del">
          <pc:chgData name="Ricardo Calderon" userId="S::rcalderon@ggc.edu::e210015b-af41-4b9a-b389-82cde49b40cf" providerId="AD" clId="Web-{AB1D5847-7B29-33A0-FA61-39DD9A562EF2}" dt="2025-03-10T23:05:59.757" v="81"/>
          <pc:sldLayoutMkLst>
            <pc:docMk/>
            <pc:sldMasterMk cId="2460954070" sldId="2147483660"/>
            <pc:sldLayoutMk cId="1718958274" sldId="2147483669"/>
          </pc:sldLayoutMkLst>
        </pc:sldLayoutChg>
        <pc:sldLayoutChg chg="add del">
          <pc:chgData name="Ricardo Calderon" userId="S::rcalderon@ggc.edu::e210015b-af41-4b9a-b389-82cde49b40cf" providerId="AD" clId="Web-{AB1D5847-7B29-33A0-FA61-39DD9A562EF2}" dt="2025-03-10T23:05:59.757" v="81"/>
          <pc:sldLayoutMkLst>
            <pc:docMk/>
            <pc:sldMasterMk cId="2460954070" sldId="2147483660"/>
            <pc:sldLayoutMk cId="2202905451" sldId="2147483670"/>
          </pc:sldLayoutMkLst>
        </pc:sldLayoutChg>
        <pc:sldLayoutChg chg="add del">
          <pc:chgData name="Ricardo Calderon" userId="S::rcalderon@ggc.edu::e210015b-af41-4b9a-b389-82cde49b40cf" providerId="AD" clId="Web-{AB1D5847-7B29-33A0-FA61-39DD9A562EF2}" dt="2025-03-10T23:05:59.757" v="81"/>
          <pc:sldLayoutMkLst>
            <pc:docMk/>
            <pc:sldMasterMk cId="2460954070" sldId="2147483660"/>
            <pc:sldLayoutMk cId="3479445657" sldId="2147483671"/>
          </pc:sldLayoutMkLst>
        </pc:sldLayoutChg>
      </pc:sldMasterChg>
      <pc:sldMasterChg chg="add del addSldLayout delSldLayout">
        <pc:chgData name="Ricardo Calderon" userId="S::rcalderon@ggc.edu::e210015b-af41-4b9a-b389-82cde49b40cf" providerId="AD" clId="Web-{AB1D5847-7B29-33A0-FA61-39DD9A562EF2}" dt="2025-03-10T23:00:46.183" v="60"/>
        <pc:sldMasterMkLst>
          <pc:docMk/>
          <pc:sldMasterMk cId="1151727212" sldId="2147483672"/>
        </pc:sldMasterMkLst>
        <pc:sldLayoutChg chg="add del">
          <pc:chgData name="Ricardo Calderon" userId="S::rcalderon@ggc.edu::e210015b-af41-4b9a-b389-82cde49b40cf" providerId="AD" clId="Web-{AB1D5847-7B29-33A0-FA61-39DD9A562EF2}" dt="2025-03-10T23:00:46.183" v="60"/>
          <pc:sldLayoutMkLst>
            <pc:docMk/>
            <pc:sldMasterMk cId="1151727212" sldId="2147483672"/>
            <pc:sldLayoutMk cId="3054530534" sldId="2147483673"/>
          </pc:sldLayoutMkLst>
        </pc:sldLayoutChg>
        <pc:sldLayoutChg chg="add del">
          <pc:chgData name="Ricardo Calderon" userId="S::rcalderon@ggc.edu::e210015b-af41-4b9a-b389-82cde49b40cf" providerId="AD" clId="Web-{AB1D5847-7B29-33A0-FA61-39DD9A562EF2}" dt="2025-03-10T23:00:46.183" v="60"/>
          <pc:sldLayoutMkLst>
            <pc:docMk/>
            <pc:sldMasterMk cId="1151727212" sldId="2147483672"/>
            <pc:sldLayoutMk cId="1795415813" sldId="2147483674"/>
          </pc:sldLayoutMkLst>
        </pc:sldLayoutChg>
        <pc:sldLayoutChg chg="add del">
          <pc:chgData name="Ricardo Calderon" userId="S::rcalderon@ggc.edu::e210015b-af41-4b9a-b389-82cde49b40cf" providerId="AD" clId="Web-{AB1D5847-7B29-33A0-FA61-39DD9A562EF2}" dt="2025-03-10T23:00:46.183" v="60"/>
          <pc:sldLayoutMkLst>
            <pc:docMk/>
            <pc:sldMasterMk cId="1151727212" sldId="2147483672"/>
            <pc:sldLayoutMk cId="1061850990" sldId="2147483675"/>
          </pc:sldLayoutMkLst>
        </pc:sldLayoutChg>
        <pc:sldLayoutChg chg="add del">
          <pc:chgData name="Ricardo Calderon" userId="S::rcalderon@ggc.edu::e210015b-af41-4b9a-b389-82cde49b40cf" providerId="AD" clId="Web-{AB1D5847-7B29-33A0-FA61-39DD9A562EF2}" dt="2025-03-10T23:00:46.183" v="60"/>
          <pc:sldLayoutMkLst>
            <pc:docMk/>
            <pc:sldMasterMk cId="1151727212" sldId="2147483672"/>
            <pc:sldLayoutMk cId="197837298" sldId="2147483676"/>
          </pc:sldLayoutMkLst>
        </pc:sldLayoutChg>
        <pc:sldLayoutChg chg="add del">
          <pc:chgData name="Ricardo Calderon" userId="S::rcalderon@ggc.edu::e210015b-af41-4b9a-b389-82cde49b40cf" providerId="AD" clId="Web-{AB1D5847-7B29-33A0-FA61-39DD9A562EF2}" dt="2025-03-10T23:00:46.183" v="60"/>
          <pc:sldLayoutMkLst>
            <pc:docMk/>
            <pc:sldMasterMk cId="1151727212" sldId="2147483672"/>
            <pc:sldLayoutMk cId="332256601" sldId="2147483677"/>
          </pc:sldLayoutMkLst>
        </pc:sldLayoutChg>
        <pc:sldLayoutChg chg="add del">
          <pc:chgData name="Ricardo Calderon" userId="S::rcalderon@ggc.edu::e210015b-af41-4b9a-b389-82cde49b40cf" providerId="AD" clId="Web-{AB1D5847-7B29-33A0-FA61-39DD9A562EF2}" dt="2025-03-10T23:00:46.183" v="60"/>
          <pc:sldLayoutMkLst>
            <pc:docMk/>
            <pc:sldMasterMk cId="1151727212" sldId="2147483672"/>
            <pc:sldLayoutMk cId="1357933722" sldId="2147483678"/>
          </pc:sldLayoutMkLst>
        </pc:sldLayoutChg>
        <pc:sldLayoutChg chg="add del">
          <pc:chgData name="Ricardo Calderon" userId="S::rcalderon@ggc.edu::e210015b-af41-4b9a-b389-82cde49b40cf" providerId="AD" clId="Web-{AB1D5847-7B29-33A0-FA61-39DD9A562EF2}" dt="2025-03-10T23:00:46.183" v="60"/>
          <pc:sldLayoutMkLst>
            <pc:docMk/>
            <pc:sldMasterMk cId="1151727212" sldId="2147483672"/>
            <pc:sldLayoutMk cId="2856906824" sldId="2147483679"/>
          </pc:sldLayoutMkLst>
        </pc:sldLayoutChg>
        <pc:sldLayoutChg chg="add del">
          <pc:chgData name="Ricardo Calderon" userId="S::rcalderon@ggc.edu::e210015b-af41-4b9a-b389-82cde49b40cf" providerId="AD" clId="Web-{AB1D5847-7B29-33A0-FA61-39DD9A562EF2}" dt="2025-03-10T23:00:46.183" v="60"/>
          <pc:sldLayoutMkLst>
            <pc:docMk/>
            <pc:sldMasterMk cId="1151727212" sldId="2147483672"/>
            <pc:sldLayoutMk cId="4192300512" sldId="2147483680"/>
          </pc:sldLayoutMkLst>
        </pc:sldLayoutChg>
        <pc:sldLayoutChg chg="add del">
          <pc:chgData name="Ricardo Calderon" userId="S::rcalderon@ggc.edu::e210015b-af41-4b9a-b389-82cde49b40cf" providerId="AD" clId="Web-{AB1D5847-7B29-33A0-FA61-39DD9A562EF2}" dt="2025-03-10T23:00:46.183" v="60"/>
          <pc:sldLayoutMkLst>
            <pc:docMk/>
            <pc:sldMasterMk cId="1151727212" sldId="2147483672"/>
            <pc:sldLayoutMk cId="1935877838" sldId="2147483681"/>
          </pc:sldLayoutMkLst>
        </pc:sldLayoutChg>
        <pc:sldLayoutChg chg="add del">
          <pc:chgData name="Ricardo Calderon" userId="S::rcalderon@ggc.edu::e210015b-af41-4b9a-b389-82cde49b40cf" providerId="AD" clId="Web-{AB1D5847-7B29-33A0-FA61-39DD9A562EF2}" dt="2025-03-10T23:00:46.183" v="60"/>
          <pc:sldLayoutMkLst>
            <pc:docMk/>
            <pc:sldMasterMk cId="1151727212" sldId="2147483672"/>
            <pc:sldLayoutMk cId="3539340264" sldId="2147483682"/>
          </pc:sldLayoutMkLst>
        </pc:sldLayoutChg>
        <pc:sldLayoutChg chg="add del">
          <pc:chgData name="Ricardo Calderon" userId="S::rcalderon@ggc.edu::e210015b-af41-4b9a-b389-82cde49b40cf" providerId="AD" clId="Web-{AB1D5847-7B29-33A0-FA61-39DD9A562EF2}" dt="2025-03-10T23:00:46.183" v="60"/>
          <pc:sldLayoutMkLst>
            <pc:docMk/>
            <pc:sldMasterMk cId="1151727212" sldId="2147483672"/>
            <pc:sldLayoutMk cId="2984246582" sldId="2147483683"/>
          </pc:sldLayoutMkLst>
        </pc:sldLayoutChg>
      </pc:sldMasterChg>
      <pc:sldMasterChg chg="add del addSldLayout delSldLayout">
        <pc:chgData name="Ricardo Calderon" userId="S::rcalderon@ggc.edu::e210015b-af41-4b9a-b389-82cde49b40cf" providerId="AD" clId="Web-{AB1D5847-7B29-33A0-FA61-39DD9A562EF2}" dt="2025-03-10T22:59:23.555" v="58"/>
        <pc:sldMasterMkLst>
          <pc:docMk/>
          <pc:sldMasterMk cId="316687029" sldId="2147483721"/>
        </pc:sldMasterMkLst>
        <pc:sldLayoutChg chg="add del">
          <pc:chgData name="Ricardo Calderon" userId="S::rcalderon@ggc.edu::e210015b-af41-4b9a-b389-82cde49b40cf" providerId="AD" clId="Web-{AB1D5847-7B29-33A0-FA61-39DD9A562EF2}" dt="2025-03-10T22:59:23.555" v="58"/>
          <pc:sldLayoutMkLst>
            <pc:docMk/>
            <pc:sldMasterMk cId="316687029" sldId="2147483721"/>
            <pc:sldLayoutMk cId="2554717583" sldId="2147483710"/>
          </pc:sldLayoutMkLst>
        </pc:sldLayoutChg>
        <pc:sldLayoutChg chg="add del">
          <pc:chgData name="Ricardo Calderon" userId="S::rcalderon@ggc.edu::e210015b-af41-4b9a-b389-82cde49b40cf" providerId="AD" clId="Web-{AB1D5847-7B29-33A0-FA61-39DD9A562EF2}" dt="2025-03-10T22:59:23.555" v="58"/>
          <pc:sldLayoutMkLst>
            <pc:docMk/>
            <pc:sldMasterMk cId="316687029" sldId="2147483721"/>
            <pc:sldLayoutMk cId="392419209" sldId="2147483711"/>
          </pc:sldLayoutMkLst>
        </pc:sldLayoutChg>
        <pc:sldLayoutChg chg="add del">
          <pc:chgData name="Ricardo Calderon" userId="S::rcalderon@ggc.edu::e210015b-af41-4b9a-b389-82cde49b40cf" providerId="AD" clId="Web-{AB1D5847-7B29-33A0-FA61-39DD9A562EF2}" dt="2025-03-10T22:59:23.555" v="58"/>
          <pc:sldLayoutMkLst>
            <pc:docMk/>
            <pc:sldMasterMk cId="316687029" sldId="2147483721"/>
            <pc:sldLayoutMk cId="246493641" sldId="2147483712"/>
          </pc:sldLayoutMkLst>
        </pc:sldLayoutChg>
        <pc:sldLayoutChg chg="add del">
          <pc:chgData name="Ricardo Calderon" userId="S::rcalderon@ggc.edu::e210015b-af41-4b9a-b389-82cde49b40cf" providerId="AD" clId="Web-{AB1D5847-7B29-33A0-FA61-39DD9A562EF2}" dt="2025-03-10T22:59:23.555" v="58"/>
          <pc:sldLayoutMkLst>
            <pc:docMk/>
            <pc:sldMasterMk cId="316687029" sldId="2147483721"/>
            <pc:sldLayoutMk cId="1347242708" sldId="2147483713"/>
          </pc:sldLayoutMkLst>
        </pc:sldLayoutChg>
        <pc:sldLayoutChg chg="add del">
          <pc:chgData name="Ricardo Calderon" userId="S::rcalderon@ggc.edu::e210015b-af41-4b9a-b389-82cde49b40cf" providerId="AD" clId="Web-{AB1D5847-7B29-33A0-FA61-39DD9A562EF2}" dt="2025-03-10T22:59:23.555" v="58"/>
          <pc:sldLayoutMkLst>
            <pc:docMk/>
            <pc:sldMasterMk cId="316687029" sldId="2147483721"/>
            <pc:sldLayoutMk cId="2513866338" sldId="2147483714"/>
          </pc:sldLayoutMkLst>
        </pc:sldLayoutChg>
        <pc:sldLayoutChg chg="add del">
          <pc:chgData name="Ricardo Calderon" userId="S::rcalderon@ggc.edu::e210015b-af41-4b9a-b389-82cde49b40cf" providerId="AD" clId="Web-{AB1D5847-7B29-33A0-FA61-39DD9A562EF2}" dt="2025-03-10T22:59:23.555" v="58"/>
          <pc:sldLayoutMkLst>
            <pc:docMk/>
            <pc:sldMasterMk cId="316687029" sldId="2147483721"/>
            <pc:sldLayoutMk cId="2231671098" sldId="2147483715"/>
          </pc:sldLayoutMkLst>
        </pc:sldLayoutChg>
        <pc:sldLayoutChg chg="add del">
          <pc:chgData name="Ricardo Calderon" userId="S::rcalderon@ggc.edu::e210015b-af41-4b9a-b389-82cde49b40cf" providerId="AD" clId="Web-{AB1D5847-7B29-33A0-FA61-39DD9A562EF2}" dt="2025-03-10T22:59:23.555" v="58"/>
          <pc:sldLayoutMkLst>
            <pc:docMk/>
            <pc:sldMasterMk cId="316687029" sldId="2147483721"/>
            <pc:sldLayoutMk cId="240420719" sldId="2147483716"/>
          </pc:sldLayoutMkLst>
        </pc:sldLayoutChg>
        <pc:sldLayoutChg chg="add del">
          <pc:chgData name="Ricardo Calderon" userId="S::rcalderon@ggc.edu::e210015b-af41-4b9a-b389-82cde49b40cf" providerId="AD" clId="Web-{AB1D5847-7B29-33A0-FA61-39DD9A562EF2}" dt="2025-03-10T22:59:23.555" v="58"/>
          <pc:sldLayoutMkLst>
            <pc:docMk/>
            <pc:sldMasterMk cId="316687029" sldId="2147483721"/>
            <pc:sldLayoutMk cId="1352509071" sldId="2147483717"/>
          </pc:sldLayoutMkLst>
        </pc:sldLayoutChg>
        <pc:sldLayoutChg chg="add del">
          <pc:chgData name="Ricardo Calderon" userId="S::rcalderon@ggc.edu::e210015b-af41-4b9a-b389-82cde49b40cf" providerId="AD" clId="Web-{AB1D5847-7B29-33A0-FA61-39DD9A562EF2}" dt="2025-03-10T22:59:23.555" v="58"/>
          <pc:sldLayoutMkLst>
            <pc:docMk/>
            <pc:sldMasterMk cId="316687029" sldId="2147483721"/>
            <pc:sldLayoutMk cId="3202226888" sldId="2147483718"/>
          </pc:sldLayoutMkLst>
        </pc:sldLayoutChg>
        <pc:sldLayoutChg chg="add del">
          <pc:chgData name="Ricardo Calderon" userId="S::rcalderon@ggc.edu::e210015b-af41-4b9a-b389-82cde49b40cf" providerId="AD" clId="Web-{AB1D5847-7B29-33A0-FA61-39DD9A562EF2}" dt="2025-03-10T22:59:23.555" v="58"/>
          <pc:sldLayoutMkLst>
            <pc:docMk/>
            <pc:sldMasterMk cId="316687029" sldId="2147483721"/>
            <pc:sldLayoutMk cId="3809996447" sldId="2147483719"/>
          </pc:sldLayoutMkLst>
        </pc:sldLayoutChg>
        <pc:sldLayoutChg chg="add del">
          <pc:chgData name="Ricardo Calderon" userId="S::rcalderon@ggc.edu::e210015b-af41-4b9a-b389-82cde49b40cf" providerId="AD" clId="Web-{AB1D5847-7B29-33A0-FA61-39DD9A562EF2}" dt="2025-03-10T22:59:23.555" v="58"/>
          <pc:sldLayoutMkLst>
            <pc:docMk/>
            <pc:sldMasterMk cId="316687029" sldId="2147483721"/>
            <pc:sldLayoutMk cId="2609856661" sldId="2147483720"/>
          </pc:sldLayoutMkLst>
        </pc:sldLayoutChg>
      </pc:sldMasterChg>
      <pc:sldMasterChg chg="add del addSldLayout delSldLayout">
        <pc:chgData name="Ricardo Calderon" userId="S::rcalderon@ggc.edu::e210015b-af41-4b9a-b389-82cde49b40cf" providerId="AD" clId="Web-{AB1D5847-7B29-33A0-FA61-39DD9A562EF2}" dt="2025-03-10T23:04:04.784" v="72"/>
        <pc:sldMasterMkLst>
          <pc:docMk/>
          <pc:sldMasterMk cId="683816314" sldId="2147483747"/>
        </pc:sldMasterMkLst>
        <pc:sldLayoutChg chg="add del">
          <pc:chgData name="Ricardo Calderon" userId="S::rcalderon@ggc.edu::e210015b-af41-4b9a-b389-82cde49b40cf" providerId="AD" clId="Web-{AB1D5847-7B29-33A0-FA61-39DD9A562EF2}" dt="2025-03-10T23:04:04.784" v="72"/>
          <pc:sldLayoutMkLst>
            <pc:docMk/>
            <pc:sldMasterMk cId="683816314" sldId="2147483747"/>
            <pc:sldLayoutMk cId="1374877390" sldId="2147483736"/>
          </pc:sldLayoutMkLst>
        </pc:sldLayoutChg>
        <pc:sldLayoutChg chg="add del">
          <pc:chgData name="Ricardo Calderon" userId="S::rcalderon@ggc.edu::e210015b-af41-4b9a-b389-82cde49b40cf" providerId="AD" clId="Web-{AB1D5847-7B29-33A0-FA61-39DD9A562EF2}" dt="2025-03-10T23:04:04.784" v="72"/>
          <pc:sldLayoutMkLst>
            <pc:docMk/>
            <pc:sldMasterMk cId="683816314" sldId="2147483747"/>
            <pc:sldLayoutMk cId="2665896150" sldId="2147483737"/>
          </pc:sldLayoutMkLst>
        </pc:sldLayoutChg>
        <pc:sldLayoutChg chg="add del">
          <pc:chgData name="Ricardo Calderon" userId="S::rcalderon@ggc.edu::e210015b-af41-4b9a-b389-82cde49b40cf" providerId="AD" clId="Web-{AB1D5847-7B29-33A0-FA61-39DD9A562EF2}" dt="2025-03-10T23:04:04.784" v="72"/>
          <pc:sldLayoutMkLst>
            <pc:docMk/>
            <pc:sldMasterMk cId="683816314" sldId="2147483747"/>
            <pc:sldLayoutMk cId="2070018530" sldId="2147483738"/>
          </pc:sldLayoutMkLst>
        </pc:sldLayoutChg>
        <pc:sldLayoutChg chg="add del">
          <pc:chgData name="Ricardo Calderon" userId="S::rcalderon@ggc.edu::e210015b-af41-4b9a-b389-82cde49b40cf" providerId="AD" clId="Web-{AB1D5847-7B29-33A0-FA61-39DD9A562EF2}" dt="2025-03-10T23:04:04.784" v="72"/>
          <pc:sldLayoutMkLst>
            <pc:docMk/>
            <pc:sldMasterMk cId="683816314" sldId="2147483747"/>
            <pc:sldLayoutMk cId="3374694531" sldId="2147483739"/>
          </pc:sldLayoutMkLst>
        </pc:sldLayoutChg>
        <pc:sldLayoutChg chg="add del">
          <pc:chgData name="Ricardo Calderon" userId="S::rcalderon@ggc.edu::e210015b-af41-4b9a-b389-82cde49b40cf" providerId="AD" clId="Web-{AB1D5847-7B29-33A0-FA61-39DD9A562EF2}" dt="2025-03-10T23:04:04.784" v="72"/>
          <pc:sldLayoutMkLst>
            <pc:docMk/>
            <pc:sldMasterMk cId="683816314" sldId="2147483747"/>
            <pc:sldLayoutMk cId="1625517888" sldId="2147483740"/>
          </pc:sldLayoutMkLst>
        </pc:sldLayoutChg>
        <pc:sldLayoutChg chg="add del">
          <pc:chgData name="Ricardo Calderon" userId="S::rcalderon@ggc.edu::e210015b-af41-4b9a-b389-82cde49b40cf" providerId="AD" clId="Web-{AB1D5847-7B29-33A0-FA61-39DD9A562EF2}" dt="2025-03-10T23:04:04.784" v="72"/>
          <pc:sldLayoutMkLst>
            <pc:docMk/>
            <pc:sldMasterMk cId="683816314" sldId="2147483747"/>
            <pc:sldLayoutMk cId="2632198611" sldId="2147483741"/>
          </pc:sldLayoutMkLst>
        </pc:sldLayoutChg>
        <pc:sldLayoutChg chg="add del">
          <pc:chgData name="Ricardo Calderon" userId="S::rcalderon@ggc.edu::e210015b-af41-4b9a-b389-82cde49b40cf" providerId="AD" clId="Web-{AB1D5847-7B29-33A0-FA61-39DD9A562EF2}" dt="2025-03-10T23:04:04.784" v="72"/>
          <pc:sldLayoutMkLst>
            <pc:docMk/>
            <pc:sldMasterMk cId="683816314" sldId="2147483747"/>
            <pc:sldLayoutMk cId="218190793" sldId="2147483742"/>
          </pc:sldLayoutMkLst>
        </pc:sldLayoutChg>
        <pc:sldLayoutChg chg="add del">
          <pc:chgData name="Ricardo Calderon" userId="S::rcalderon@ggc.edu::e210015b-af41-4b9a-b389-82cde49b40cf" providerId="AD" clId="Web-{AB1D5847-7B29-33A0-FA61-39DD9A562EF2}" dt="2025-03-10T23:04:04.784" v="72"/>
          <pc:sldLayoutMkLst>
            <pc:docMk/>
            <pc:sldMasterMk cId="683816314" sldId="2147483747"/>
            <pc:sldLayoutMk cId="2029208600" sldId="2147483743"/>
          </pc:sldLayoutMkLst>
        </pc:sldLayoutChg>
        <pc:sldLayoutChg chg="add del">
          <pc:chgData name="Ricardo Calderon" userId="S::rcalderon@ggc.edu::e210015b-af41-4b9a-b389-82cde49b40cf" providerId="AD" clId="Web-{AB1D5847-7B29-33A0-FA61-39DD9A562EF2}" dt="2025-03-10T23:04:04.784" v="72"/>
          <pc:sldLayoutMkLst>
            <pc:docMk/>
            <pc:sldMasterMk cId="683816314" sldId="2147483747"/>
            <pc:sldLayoutMk cId="1935046950" sldId="2147483744"/>
          </pc:sldLayoutMkLst>
        </pc:sldLayoutChg>
        <pc:sldLayoutChg chg="add del">
          <pc:chgData name="Ricardo Calderon" userId="S::rcalderon@ggc.edu::e210015b-af41-4b9a-b389-82cde49b40cf" providerId="AD" clId="Web-{AB1D5847-7B29-33A0-FA61-39DD9A562EF2}" dt="2025-03-10T23:04:04.784" v="72"/>
          <pc:sldLayoutMkLst>
            <pc:docMk/>
            <pc:sldMasterMk cId="683816314" sldId="2147483747"/>
            <pc:sldLayoutMk cId="1931698910" sldId="2147483745"/>
          </pc:sldLayoutMkLst>
        </pc:sldLayoutChg>
        <pc:sldLayoutChg chg="add del">
          <pc:chgData name="Ricardo Calderon" userId="S::rcalderon@ggc.edu::e210015b-af41-4b9a-b389-82cde49b40cf" providerId="AD" clId="Web-{AB1D5847-7B29-33A0-FA61-39DD9A562EF2}" dt="2025-03-10T23:04:04.784" v="72"/>
          <pc:sldLayoutMkLst>
            <pc:docMk/>
            <pc:sldMasterMk cId="683816314" sldId="2147483747"/>
            <pc:sldLayoutMk cId="198393192" sldId="2147483746"/>
          </pc:sldLayoutMkLst>
        </pc:sldLayoutChg>
      </pc:sldMasterChg>
      <pc:sldMasterChg chg="add del addSldLayout delSldLayout">
        <pc:chgData name="Ricardo Calderon" userId="S::rcalderon@ggc.edu::e210015b-af41-4b9a-b389-82cde49b40cf" providerId="AD" clId="Web-{AB1D5847-7B29-33A0-FA61-39DD9A562EF2}" dt="2025-03-10T23:13:47.601" v="175"/>
        <pc:sldMasterMkLst>
          <pc:docMk/>
          <pc:sldMasterMk cId="1287097402" sldId="2147483760"/>
        </pc:sldMasterMkLst>
        <pc:sldLayoutChg chg="add del">
          <pc:chgData name="Ricardo Calderon" userId="S::rcalderon@ggc.edu::e210015b-af41-4b9a-b389-82cde49b40cf" providerId="AD" clId="Web-{AB1D5847-7B29-33A0-FA61-39DD9A562EF2}" dt="2025-03-10T23:13:47.601" v="175"/>
          <pc:sldLayoutMkLst>
            <pc:docMk/>
            <pc:sldMasterMk cId="1287097402" sldId="2147483760"/>
            <pc:sldLayoutMk cId="743153634" sldId="2147483749"/>
          </pc:sldLayoutMkLst>
        </pc:sldLayoutChg>
        <pc:sldLayoutChg chg="add del">
          <pc:chgData name="Ricardo Calderon" userId="S::rcalderon@ggc.edu::e210015b-af41-4b9a-b389-82cde49b40cf" providerId="AD" clId="Web-{AB1D5847-7B29-33A0-FA61-39DD9A562EF2}" dt="2025-03-10T23:13:47.601" v="175"/>
          <pc:sldLayoutMkLst>
            <pc:docMk/>
            <pc:sldMasterMk cId="1287097402" sldId="2147483760"/>
            <pc:sldLayoutMk cId="3634386958" sldId="2147483750"/>
          </pc:sldLayoutMkLst>
        </pc:sldLayoutChg>
        <pc:sldLayoutChg chg="add del">
          <pc:chgData name="Ricardo Calderon" userId="S::rcalderon@ggc.edu::e210015b-af41-4b9a-b389-82cde49b40cf" providerId="AD" clId="Web-{AB1D5847-7B29-33A0-FA61-39DD9A562EF2}" dt="2025-03-10T23:13:47.601" v="175"/>
          <pc:sldLayoutMkLst>
            <pc:docMk/>
            <pc:sldMasterMk cId="1287097402" sldId="2147483760"/>
            <pc:sldLayoutMk cId="1602142525" sldId="2147483751"/>
          </pc:sldLayoutMkLst>
        </pc:sldLayoutChg>
        <pc:sldLayoutChg chg="add del">
          <pc:chgData name="Ricardo Calderon" userId="S::rcalderon@ggc.edu::e210015b-af41-4b9a-b389-82cde49b40cf" providerId="AD" clId="Web-{AB1D5847-7B29-33A0-FA61-39DD9A562EF2}" dt="2025-03-10T23:13:47.601" v="175"/>
          <pc:sldLayoutMkLst>
            <pc:docMk/>
            <pc:sldMasterMk cId="1287097402" sldId="2147483760"/>
            <pc:sldLayoutMk cId="4266661450" sldId="2147483752"/>
          </pc:sldLayoutMkLst>
        </pc:sldLayoutChg>
        <pc:sldLayoutChg chg="add del">
          <pc:chgData name="Ricardo Calderon" userId="S::rcalderon@ggc.edu::e210015b-af41-4b9a-b389-82cde49b40cf" providerId="AD" clId="Web-{AB1D5847-7B29-33A0-FA61-39DD9A562EF2}" dt="2025-03-10T23:13:47.601" v="175"/>
          <pc:sldLayoutMkLst>
            <pc:docMk/>
            <pc:sldMasterMk cId="1287097402" sldId="2147483760"/>
            <pc:sldLayoutMk cId="91138490" sldId="2147483753"/>
          </pc:sldLayoutMkLst>
        </pc:sldLayoutChg>
        <pc:sldLayoutChg chg="add del">
          <pc:chgData name="Ricardo Calderon" userId="S::rcalderon@ggc.edu::e210015b-af41-4b9a-b389-82cde49b40cf" providerId="AD" clId="Web-{AB1D5847-7B29-33A0-FA61-39DD9A562EF2}" dt="2025-03-10T23:13:47.601" v="175"/>
          <pc:sldLayoutMkLst>
            <pc:docMk/>
            <pc:sldMasterMk cId="1287097402" sldId="2147483760"/>
            <pc:sldLayoutMk cId="1961933942" sldId="2147483754"/>
          </pc:sldLayoutMkLst>
        </pc:sldLayoutChg>
        <pc:sldLayoutChg chg="add del">
          <pc:chgData name="Ricardo Calderon" userId="S::rcalderon@ggc.edu::e210015b-af41-4b9a-b389-82cde49b40cf" providerId="AD" clId="Web-{AB1D5847-7B29-33A0-FA61-39DD9A562EF2}" dt="2025-03-10T23:13:47.601" v="175"/>
          <pc:sldLayoutMkLst>
            <pc:docMk/>
            <pc:sldMasterMk cId="1287097402" sldId="2147483760"/>
            <pc:sldLayoutMk cId="339849263" sldId="2147483755"/>
          </pc:sldLayoutMkLst>
        </pc:sldLayoutChg>
        <pc:sldLayoutChg chg="add del">
          <pc:chgData name="Ricardo Calderon" userId="S::rcalderon@ggc.edu::e210015b-af41-4b9a-b389-82cde49b40cf" providerId="AD" clId="Web-{AB1D5847-7B29-33A0-FA61-39DD9A562EF2}" dt="2025-03-10T23:13:47.601" v="175"/>
          <pc:sldLayoutMkLst>
            <pc:docMk/>
            <pc:sldMasterMk cId="1287097402" sldId="2147483760"/>
            <pc:sldLayoutMk cId="3271435665" sldId="2147483756"/>
          </pc:sldLayoutMkLst>
        </pc:sldLayoutChg>
        <pc:sldLayoutChg chg="add del">
          <pc:chgData name="Ricardo Calderon" userId="S::rcalderon@ggc.edu::e210015b-af41-4b9a-b389-82cde49b40cf" providerId="AD" clId="Web-{AB1D5847-7B29-33A0-FA61-39DD9A562EF2}" dt="2025-03-10T23:13:47.601" v="175"/>
          <pc:sldLayoutMkLst>
            <pc:docMk/>
            <pc:sldMasterMk cId="1287097402" sldId="2147483760"/>
            <pc:sldLayoutMk cId="3103269270" sldId="2147483757"/>
          </pc:sldLayoutMkLst>
        </pc:sldLayoutChg>
        <pc:sldLayoutChg chg="add del">
          <pc:chgData name="Ricardo Calderon" userId="S::rcalderon@ggc.edu::e210015b-af41-4b9a-b389-82cde49b40cf" providerId="AD" clId="Web-{AB1D5847-7B29-33A0-FA61-39DD9A562EF2}" dt="2025-03-10T23:13:47.601" v="175"/>
          <pc:sldLayoutMkLst>
            <pc:docMk/>
            <pc:sldMasterMk cId="1287097402" sldId="2147483760"/>
            <pc:sldLayoutMk cId="3410487037" sldId="2147483758"/>
          </pc:sldLayoutMkLst>
        </pc:sldLayoutChg>
        <pc:sldLayoutChg chg="add del">
          <pc:chgData name="Ricardo Calderon" userId="S::rcalderon@ggc.edu::e210015b-af41-4b9a-b389-82cde49b40cf" providerId="AD" clId="Web-{AB1D5847-7B29-33A0-FA61-39DD9A562EF2}" dt="2025-03-10T23:13:47.601" v="175"/>
          <pc:sldLayoutMkLst>
            <pc:docMk/>
            <pc:sldMasterMk cId="1287097402" sldId="2147483760"/>
            <pc:sldLayoutMk cId="1089703040" sldId="2147483759"/>
          </pc:sldLayoutMkLst>
        </pc:sldLayoutChg>
      </pc:sldMasterChg>
      <pc:sldMasterChg chg="add addSldLayout modSldLayout">
        <pc:chgData name="Ricardo Calderon" userId="S::rcalderon@ggc.edu::e210015b-af41-4b9a-b389-82cde49b40cf" providerId="AD" clId="Web-{AB1D5847-7B29-33A0-FA61-39DD9A562EF2}" dt="2025-03-10T23:13:47.601" v="175"/>
        <pc:sldMasterMkLst>
          <pc:docMk/>
          <pc:sldMasterMk cId="3775364147" sldId="2147483761"/>
        </pc:sldMasterMkLst>
        <pc:sldLayoutChg chg="add mod replId">
          <pc:chgData name="Ricardo Calderon" userId="S::rcalderon@ggc.edu::e210015b-af41-4b9a-b389-82cde49b40cf" providerId="AD" clId="Web-{AB1D5847-7B29-33A0-FA61-39DD9A562EF2}" dt="2025-03-10T23:13:47.601" v="175"/>
          <pc:sldLayoutMkLst>
            <pc:docMk/>
            <pc:sldMasterMk cId="3775364147" sldId="2147483761"/>
            <pc:sldLayoutMk cId="1425072284" sldId="2147483762"/>
          </pc:sldLayoutMkLst>
        </pc:sldLayoutChg>
        <pc:sldLayoutChg chg="add mod replId">
          <pc:chgData name="Ricardo Calderon" userId="S::rcalderon@ggc.edu::e210015b-af41-4b9a-b389-82cde49b40cf" providerId="AD" clId="Web-{AB1D5847-7B29-33A0-FA61-39DD9A562EF2}" dt="2025-03-10T23:13:47.601" v="175"/>
          <pc:sldLayoutMkLst>
            <pc:docMk/>
            <pc:sldMasterMk cId="3775364147" sldId="2147483761"/>
            <pc:sldLayoutMk cId="4285672311" sldId="2147483763"/>
          </pc:sldLayoutMkLst>
        </pc:sldLayoutChg>
        <pc:sldLayoutChg chg="add mod replId">
          <pc:chgData name="Ricardo Calderon" userId="S::rcalderon@ggc.edu::e210015b-af41-4b9a-b389-82cde49b40cf" providerId="AD" clId="Web-{AB1D5847-7B29-33A0-FA61-39DD9A562EF2}" dt="2025-03-10T23:13:47.601" v="175"/>
          <pc:sldLayoutMkLst>
            <pc:docMk/>
            <pc:sldMasterMk cId="3775364147" sldId="2147483761"/>
            <pc:sldLayoutMk cId="2701541690" sldId="2147483764"/>
          </pc:sldLayoutMkLst>
        </pc:sldLayoutChg>
        <pc:sldLayoutChg chg="add mod replId">
          <pc:chgData name="Ricardo Calderon" userId="S::rcalderon@ggc.edu::e210015b-af41-4b9a-b389-82cde49b40cf" providerId="AD" clId="Web-{AB1D5847-7B29-33A0-FA61-39DD9A562EF2}" dt="2025-03-10T23:13:47.601" v="175"/>
          <pc:sldLayoutMkLst>
            <pc:docMk/>
            <pc:sldMasterMk cId="3775364147" sldId="2147483761"/>
            <pc:sldLayoutMk cId="411331184" sldId="2147483765"/>
          </pc:sldLayoutMkLst>
        </pc:sldLayoutChg>
        <pc:sldLayoutChg chg="add mod replId">
          <pc:chgData name="Ricardo Calderon" userId="S::rcalderon@ggc.edu::e210015b-af41-4b9a-b389-82cde49b40cf" providerId="AD" clId="Web-{AB1D5847-7B29-33A0-FA61-39DD9A562EF2}" dt="2025-03-10T23:13:47.601" v="175"/>
          <pc:sldLayoutMkLst>
            <pc:docMk/>
            <pc:sldMasterMk cId="3775364147" sldId="2147483761"/>
            <pc:sldLayoutMk cId="2281030181" sldId="2147483766"/>
          </pc:sldLayoutMkLst>
        </pc:sldLayoutChg>
        <pc:sldLayoutChg chg="add mod replId">
          <pc:chgData name="Ricardo Calderon" userId="S::rcalderon@ggc.edu::e210015b-af41-4b9a-b389-82cde49b40cf" providerId="AD" clId="Web-{AB1D5847-7B29-33A0-FA61-39DD9A562EF2}" dt="2025-03-10T23:13:47.601" v="175"/>
          <pc:sldLayoutMkLst>
            <pc:docMk/>
            <pc:sldMasterMk cId="3775364147" sldId="2147483761"/>
            <pc:sldLayoutMk cId="1319753019" sldId="2147483767"/>
          </pc:sldLayoutMkLst>
        </pc:sldLayoutChg>
        <pc:sldLayoutChg chg="add mod replId">
          <pc:chgData name="Ricardo Calderon" userId="S::rcalderon@ggc.edu::e210015b-af41-4b9a-b389-82cde49b40cf" providerId="AD" clId="Web-{AB1D5847-7B29-33A0-FA61-39DD9A562EF2}" dt="2025-03-10T23:13:47.601" v="175"/>
          <pc:sldLayoutMkLst>
            <pc:docMk/>
            <pc:sldMasterMk cId="3775364147" sldId="2147483761"/>
            <pc:sldLayoutMk cId="3741444746" sldId="2147483768"/>
          </pc:sldLayoutMkLst>
        </pc:sldLayoutChg>
        <pc:sldLayoutChg chg="add mod replId">
          <pc:chgData name="Ricardo Calderon" userId="S::rcalderon@ggc.edu::e210015b-af41-4b9a-b389-82cde49b40cf" providerId="AD" clId="Web-{AB1D5847-7B29-33A0-FA61-39DD9A562EF2}" dt="2025-03-10T23:13:47.601" v="175"/>
          <pc:sldLayoutMkLst>
            <pc:docMk/>
            <pc:sldMasterMk cId="3775364147" sldId="2147483761"/>
            <pc:sldLayoutMk cId="3961553705" sldId="2147483769"/>
          </pc:sldLayoutMkLst>
        </pc:sldLayoutChg>
        <pc:sldLayoutChg chg="add mod replId">
          <pc:chgData name="Ricardo Calderon" userId="S::rcalderon@ggc.edu::e210015b-af41-4b9a-b389-82cde49b40cf" providerId="AD" clId="Web-{AB1D5847-7B29-33A0-FA61-39DD9A562EF2}" dt="2025-03-10T23:13:47.601" v="175"/>
          <pc:sldLayoutMkLst>
            <pc:docMk/>
            <pc:sldMasterMk cId="3775364147" sldId="2147483761"/>
            <pc:sldLayoutMk cId="3398718568" sldId="2147483770"/>
          </pc:sldLayoutMkLst>
        </pc:sldLayoutChg>
        <pc:sldLayoutChg chg="add mod replId">
          <pc:chgData name="Ricardo Calderon" userId="S::rcalderon@ggc.edu::e210015b-af41-4b9a-b389-82cde49b40cf" providerId="AD" clId="Web-{AB1D5847-7B29-33A0-FA61-39DD9A562EF2}" dt="2025-03-10T23:13:47.601" v="175"/>
          <pc:sldLayoutMkLst>
            <pc:docMk/>
            <pc:sldMasterMk cId="3775364147" sldId="2147483761"/>
            <pc:sldLayoutMk cId="2971281490" sldId="2147483771"/>
          </pc:sldLayoutMkLst>
        </pc:sldLayoutChg>
        <pc:sldLayoutChg chg="add mod replId">
          <pc:chgData name="Ricardo Calderon" userId="S::rcalderon@ggc.edu::e210015b-af41-4b9a-b389-82cde49b40cf" providerId="AD" clId="Web-{AB1D5847-7B29-33A0-FA61-39DD9A562EF2}" dt="2025-03-10T23:13:47.601" v="175"/>
          <pc:sldLayoutMkLst>
            <pc:docMk/>
            <pc:sldMasterMk cId="3775364147" sldId="2147483761"/>
            <pc:sldLayoutMk cId="2111043922" sldId="2147483772"/>
          </pc:sldLayoutMkLst>
        </pc:sldLayoutChg>
      </pc:sldMasterChg>
      <pc:sldMasterChg chg="add del addSldLayout delSldLayout">
        <pc:chgData name="Ricardo Calderon" userId="S::rcalderon@ggc.edu::e210015b-af41-4b9a-b389-82cde49b40cf" providerId="AD" clId="Web-{AB1D5847-7B29-33A0-FA61-39DD9A562EF2}" dt="2025-03-10T23:05:59.710" v="80"/>
        <pc:sldMasterMkLst>
          <pc:docMk/>
          <pc:sldMasterMk cId="977300672" sldId="2147483773"/>
        </pc:sldMasterMkLst>
        <pc:sldLayoutChg chg="add del">
          <pc:chgData name="Ricardo Calderon" userId="S::rcalderon@ggc.edu::e210015b-af41-4b9a-b389-82cde49b40cf" providerId="AD" clId="Web-{AB1D5847-7B29-33A0-FA61-39DD9A562EF2}" dt="2025-03-10T23:05:59.710" v="80"/>
          <pc:sldLayoutMkLst>
            <pc:docMk/>
            <pc:sldMasterMk cId="977300672" sldId="2147483773"/>
            <pc:sldLayoutMk cId="2965569599" sldId="2147483762"/>
          </pc:sldLayoutMkLst>
        </pc:sldLayoutChg>
        <pc:sldLayoutChg chg="add del">
          <pc:chgData name="Ricardo Calderon" userId="S::rcalderon@ggc.edu::e210015b-af41-4b9a-b389-82cde49b40cf" providerId="AD" clId="Web-{AB1D5847-7B29-33A0-FA61-39DD9A562EF2}" dt="2025-03-10T23:05:59.710" v="80"/>
          <pc:sldLayoutMkLst>
            <pc:docMk/>
            <pc:sldMasterMk cId="977300672" sldId="2147483773"/>
            <pc:sldLayoutMk cId="2732944711" sldId="2147483763"/>
          </pc:sldLayoutMkLst>
        </pc:sldLayoutChg>
        <pc:sldLayoutChg chg="add del">
          <pc:chgData name="Ricardo Calderon" userId="S::rcalderon@ggc.edu::e210015b-af41-4b9a-b389-82cde49b40cf" providerId="AD" clId="Web-{AB1D5847-7B29-33A0-FA61-39DD9A562EF2}" dt="2025-03-10T23:05:59.710" v="80"/>
          <pc:sldLayoutMkLst>
            <pc:docMk/>
            <pc:sldMasterMk cId="977300672" sldId="2147483773"/>
            <pc:sldLayoutMk cId="2087082746" sldId="2147483764"/>
          </pc:sldLayoutMkLst>
        </pc:sldLayoutChg>
        <pc:sldLayoutChg chg="add del">
          <pc:chgData name="Ricardo Calderon" userId="S::rcalderon@ggc.edu::e210015b-af41-4b9a-b389-82cde49b40cf" providerId="AD" clId="Web-{AB1D5847-7B29-33A0-FA61-39DD9A562EF2}" dt="2025-03-10T23:05:59.710" v="80"/>
          <pc:sldLayoutMkLst>
            <pc:docMk/>
            <pc:sldMasterMk cId="977300672" sldId="2147483773"/>
            <pc:sldLayoutMk cId="1264542547" sldId="2147483765"/>
          </pc:sldLayoutMkLst>
        </pc:sldLayoutChg>
        <pc:sldLayoutChg chg="add del">
          <pc:chgData name="Ricardo Calderon" userId="S::rcalderon@ggc.edu::e210015b-af41-4b9a-b389-82cde49b40cf" providerId="AD" clId="Web-{AB1D5847-7B29-33A0-FA61-39DD9A562EF2}" dt="2025-03-10T23:05:59.710" v="80"/>
          <pc:sldLayoutMkLst>
            <pc:docMk/>
            <pc:sldMasterMk cId="977300672" sldId="2147483773"/>
            <pc:sldLayoutMk cId="1523570075" sldId="2147483766"/>
          </pc:sldLayoutMkLst>
        </pc:sldLayoutChg>
        <pc:sldLayoutChg chg="add del">
          <pc:chgData name="Ricardo Calderon" userId="S::rcalderon@ggc.edu::e210015b-af41-4b9a-b389-82cde49b40cf" providerId="AD" clId="Web-{AB1D5847-7B29-33A0-FA61-39DD9A562EF2}" dt="2025-03-10T23:05:59.710" v="80"/>
          <pc:sldLayoutMkLst>
            <pc:docMk/>
            <pc:sldMasterMk cId="977300672" sldId="2147483773"/>
            <pc:sldLayoutMk cId="3317478276" sldId="2147483767"/>
          </pc:sldLayoutMkLst>
        </pc:sldLayoutChg>
        <pc:sldLayoutChg chg="add del">
          <pc:chgData name="Ricardo Calderon" userId="S::rcalderon@ggc.edu::e210015b-af41-4b9a-b389-82cde49b40cf" providerId="AD" clId="Web-{AB1D5847-7B29-33A0-FA61-39DD9A562EF2}" dt="2025-03-10T23:05:59.710" v="80"/>
          <pc:sldLayoutMkLst>
            <pc:docMk/>
            <pc:sldMasterMk cId="977300672" sldId="2147483773"/>
            <pc:sldLayoutMk cId="955350278" sldId="2147483768"/>
          </pc:sldLayoutMkLst>
        </pc:sldLayoutChg>
        <pc:sldLayoutChg chg="add del">
          <pc:chgData name="Ricardo Calderon" userId="S::rcalderon@ggc.edu::e210015b-af41-4b9a-b389-82cde49b40cf" providerId="AD" clId="Web-{AB1D5847-7B29-33A0-FA61-39DD9A562EF2}" dt="2025-03-10T23:05:59.710" v="80"/>
          <pc:sldLayoutMkLst>
            <pc:docMk/>
            <pc:sldMasterMk cId="977300672" sldId="2147483773"/>
            <pc:sldLayoutMk cId="270217480" sldId="2147483769"/>
          </pc:sldLayoutMkLst>
        </pc:sldLayoutChg>
        <pc:sldLayoutChg chg="add del">
          <pc:chgData name="Ricardo Calderon" userId="S::rcalderon@ggc.edu::e210015b-af41-4b9a-b389-82cde49b40cf" providerId="AD" clId="Web-{AB1D5847-7B29-33A0-FA61-39DD9A562EF2}" dt="2025-03-10T23:05:59.710" v="80"/>
          <pc:sldLayoutMkLst>
            <pc:docMk/>
            <pc:sldMasterMk cId="977300672" sldId="2147483773"/>
            <pc:sldLayoutMk cId="4180085423" sldId="2147483770"/>
          </pc:sldLayoutMkLst>
        </pc:sldLayoutChg>
        <pc:sldLayoutChg chg="add del">
          <pc:chgData name="Ricardo Calderon" userId="S::rcalderon@ggc.edu::e210015b-af41-4b9a-b389-82cde49b40cf" providerId="AD" clId="Web-{AB1D5847-7B29-33A0-FA61-39DD9A562EF2}" dt="2025-03-10T23:05:59.710" v="80"/>
          <pc:sldLayoutMkLst>
            <pc:docMk/>
            <pc:sldMasterMk cId="977300672" sldId="2147483773"/>
            <pc:sldLayoutMk cId="318557342" sldId="2147483771"/>
          </pc:sldLayoutMkLst>
        </pc:sldLayoutChg>
        <pc:sldLayoutChg chg="add del">
          <pc:chgData name="Ricardo Calderon" userId="S::rcalderon@ggc.edu::e210015b-af41-4b9a-b389-82cde49b40cf" providerId="AD" clId="Web-{AB1D5847-7B29-33A0-FA61-39DD9A562EF2}" dt="2025-03-10T23:05:59.710" v="80"/>
          <pc:sldLayoutMkLst>
            <pc:docMk/>
            <pc:sldMasterMk cId="977300672" sldId="2147483773"/>
            <pc:sldLayoutMk cId="1250998192" sldId="2147483772"/>
          </pc:sldLayoutMkLst>
        </pc:sldLayoutChg>
      </pc:sldMasterChg>
      <pc:sldMasterChg chg="add del addSldLayout delSldLayout">
        <pc:chgData name="Ricardo Calderon" userId="S::rcalderon@ggc.edu::e210015b-af41-4b9a-b389-82cde49b40cf" providerId="AD" clId="Web-{AB1D5847-7B29-33A0-FA61-39DD9A562EF2}" dt="2025-03-10T23:04:54.848" v="74"/>
        <pc:sldMasterMkLst>
          <pc:docMk/>
          <pc:sldMasterMk cId="2499190958" sldId="2147483773"/>
        </pc:sldMasterMkLst>
        <pc:sldLayoutChg chg="add del">
          <pc:chgData name="Ricardo Calderon" userId="S::rcalderon@ggc.edu::e210015b-af41-4b9a-b389-82cde49b40cf" providerId="AD" clId="Web-{AB1D5847-7B29-33A0-FA61-39DD9A562EF2}" dt="2025-03-10T23:04:54.848" v="74"/>
          <pc:sldLayoutMkLst>
            <pc:docMk/>
            <pc:sldMasterMk cId="2499190958" sldId="2147483773"/>
            <pc:sldLayoutMk cId="2715132007" sldId="2147483762"/>
          </pc:sldLayoutMkLst>
        </pc:sldLayoutChg>
        <pc:sldLayoutChg chg="add del">
          <pc:chgData name="Ricardo Calderon" userId="S::rcalderon@ggc.edu::e210015b-af41-4b9a-b389-82cde49b40cf" providerId="AD" clId="Web-{AB1D5847-7B29-33A0-FA61-39DD9A562EF2}" dt="2025-03-10T23:04:54.848" v="74"/>
          <pc:sldLayoutMkLst>
            <pc:docMk/>
            <pc:sldMasterMk cId="2499190958" sldId="2147483773"/>
            <pc:sldLayoutMk cId="3413300218" sldId="2147483763"/>
          </pc:sldLayoutMkLst>
        </pc:sldLayoutChg>
        <pc:sldLayoutChg chg="add del">
          <pc:chgData name="Ricardo Calderon" userId="S::rcalderon@ggc.edu::e210015b-af41-4b9a-b389-82cde49b40cf" providerId="AD" clId="Web-{AB1D5847-7B29-33A0-FA61-39DD9A562EF2}" dt="2025-03-10T23:04:54.848" v="74"/>
          <pc:sldLayoutMkLst>
            <pc:docMk/>
            <pc:sldMasterMk cId="2499190958" sldId="2147483773"/>
            <pc:sldLayoutMk cId="548814832" sldId="2147483764"/>
          </pc:sldLayoutMkLst>
        </pc:sldLayoutChg>
        <pc:sldLayoutChg chg="add del">
          <pc:chgData name="Ricardo Calderon" userId="S::rcalderon@ggc.edu::e210015b-af41-4b9a-b389-82cde49b40cf" providerId="AD" clId="Web-{AB1D5847-7B29-33A0-FA61-39DD9A562EF2}" dt="2025-03-10T23:04:54.848" v="74"/>
          <pc:sldLayoutMkLst>
            <pc:docMk/>
            <pc:sldMasterMk cId="2499190958" sldId="2147483773"/>
            <pc:sldLayoutMk cId="1909160375" sldId="2147483765"/>
          </pc:sldLayoutMkLst>
        </pc:sldLayoutChg>
        <pc:sldLayoutChg chg="add del">
          <pc:chgData name="Ricardo Calderon" userId="S::rcalderon@ggc.edu::e210015b-af41-4b9a-b389-82cde49b40cf" providerId="AD" clId="Web-{AB1D5847-7B29-33A0-FA61-39DD9A562EF2}" dt="2025-03-10T23:04:54.848" v="74"/>
          <pc:sldLayoutMkLst>
            <pc:docMk/>
            <pc:sldMasterMk cId="2499190958" sldId="2147483773"/>
            <pc:sldLayoutMk cId="3962146004" sldId="2147483766"/>
          </pc:sldLayoutMkLst>
        </pc:sldLayoutChg>
        <pc:sldLayoutChg chg="add del">
          <pc:chgData name="Ricardo Calderon" userId="S::rcalderon@ggc.edu::e210015b-af41-4b9a-b389-82cde49b40cf" providerId="AD" clId="Web-{AB1D5847-7B29-33A0-FA61-39DD9A562EF2}" dt="2025-03-10T23:04:54.848" v="74"/>
          <pc:sldLayoutMkLst>
            <pc:docMk/>
            <pc:sldMasterMk cId="2499190958" sldId="2147483773"/>
            <pc:sldLayoutMk cId="2288227466" sldId="2147483767"/>
          </pc:sldLayoutMkLst>
        </pc:sldLayoutChg>
        <pc:sldLayoutChg chg="add del">
          <pc:chgData name="Ricardo Calderon" userId="S::rcalderon@ggc.edu::e210015b-af41-4b9a-b389-82cde49b40cf" providerId="AD" clId="Web-{AB1D5847-7B29-33A0-FA61-39DD9A562EF2}" dt="2025-03-10T23:04:54.848" v="74"/>
          <pc:sldLayoutMkLst>
            <pc:docMk/>
            <pc:sldMasterMk cId="2499190958" sldId="2147483773"/>
            <pc:sldLayoutMk cId="1568657465" sldId="2147483768"/>
          </pc:sldLayoutMkLst>
        </pc:sldLayoutChg>
        <pc:sldLayoutChg chg="add del">
          <pc:chgData name="Ricardo Calderon" userId="S::rcalderon@ggc.edu::e210015b-af41-4b9a-b389-82cde49b40cf" providerId="AD" clId="Web-{AB1D5847-7B29-33A0-FA61-39DD9A562EF2}" dt="2025-03-10T23:04:54.848" v="74"/>
          <pc:sldLayoutMkLst>
            <pc:docMk/>
            <pc:sldMasterMk cId="2499190958" sldId="2147483773"/>
            <pc:sldLayoutMk cId="1396775937" sldId="2147483769"/>
          </pc:sldLayoutMkLst>
        </pc:sldLayoutChg>
        <pc:sldLayoutChg chg="add del">
          <pc:chgData name="Ricardo Calderon" userId="S::rcalderon@ggc.edu::e210015b-af41-4b9a-b389-82cde49b40cf" providerId="AD" clId="Web-{AB1D5847-7B29-33A0-FA61-39DD9A562EF2}" dt="2025-03-10T23:04:54.848" v="74"/>
          <pc:sldLayoutMkLst>
            <pc:docMk/>
            <pc:sldMasterMk cId="2499190958" sldId="2147483773"/>
            <pc:sldLayoutMk cId="1043647935" sldId="2147483770"/>
          </pc:sldLayoutMkLst>
        </pc:sldLayoutChg>
        <pc:sldLayoutChg chg="add del">
          <pc:chgData name="Ricardo Calderon" userId="S::rcalderon@ggc.edu::e210015b-af41-4b9a-b389-82cde49b40cf" providerId="AD" clId="Web-{AB1D5847-7B29-33A0-FA61-39DD9A562EF2}" dt="2025-03-10T23:04:54.848" v="74"/>
          <pc:sldLayoutMkLst>
            <pc:docMk/>
            <pc:sldMasterMk cId="2499190958" sldId="2147483773"/>
            <pc:sldLayoutMk cId="835929009" sldId="2147483771"/>
          </pc:sldLayoutMkLst>
        </pc:sldLayoutChg>
        <pc:sldLayoutChg chg="add del">
          <pc:chgData name="Ricardo Calderon" userId="S::rcalderon@ggc.edu::e210015b-af41-4b9a-b389-82cde49b40cf" providerId="AD" clId="Web-{AB1D5847-7B29-33A0-FA61-39DD9A562EF2}" dt="2025-03-10T23:04:54.848" v="74"/>
          <pc:sldLayoutMkLst>
            <pc:docMk/>
            <pc:sldMasterMk cId="2499190958" sldId="2147483773"/>
            <pc:sldLayoutMk cId="3298331621" sldId="2147483772"/>
          </pc:sldLayoutMkLst>
        </pc:sldLayoutChg>
      </pc:sldMasterChg>
      <pc:sldMasterChg chg="del delSldLayout">
        <pc:chgData name="Ricardo Calderon" userId="S::rcalderon@ggc.edu::e210015b-af41-4b9a-b389-82cde49b40cf" providerId="AD" clId="Web-{AB1D5847-7B29-33A0-FA61-39DD9A562EF2}" dt="2025-03-10T23:36:56.477" v="591"/>
        <pc:sldMasterMkLst>
          <pc:docMk/>
          <pc:sldMasterMk cId="1504935422" sldId="2147483887"/>
        </pc:sldMasterMkLst>
        <pc:sldLayoutChg chg="del">
          <pc:chgData name="Ricardo Calderon" userId="S::rcalderon@ggc.edu::e210015b-af41-4b9a-b389-82cde49b40cf" providerId="AD" clId="Web-{AB1D5847-7B29-33A0-FA61-39DD9A562EF2}" dt="2025-03-10T23:36:56.477" v="591"/>
          <pc:sldLayoutMkLst>
            <pc:docMk/>
            <pc:sldMasterMk cId="1504935422" sldId="2147483887"/>
            <pc:sldLayoutMk cId="3982646628" sldId="2147483888"/>
          </pc:sldLayoutMkLst>
        </pc:sldLayoutChg>
        <pc:sldLayoutChg chg="del">
          <pc:chgData name="Ricardo Calderon" userId="S::rcalderon@ggc.edu::e210015b-af41-4b9a-b389-82cde49b40cf" providerId="AD" clId="Web-{AB1D5847-7B29-33A0-FA61-39DD9A562EF2}" dt="2025-03-10T23:36:56.477" v="591"/>
          <pc:sldLayoutMkLst>
            <pc:docMk/>
            <pc:sldMasterMk cId="1504935422" sldId="2147483887"/>
            <pc:sldLayoutMk cId="267604817" sldId="2147483889"/>
          </pc:sldLayoutMkLst>
        </pc:sldLayoutChg>
        <pc:sldLayoutChg chg="del">
          <pc:chgData name="Ricardo Calderon" userId="S::rcalderon@ggc.edu::e210015b-af41-4b9a-b389-82cde49b40cf" providerId="AD" clId="Web-{AB1D5847-7B29-33A0-FA61-39DD9A562EF2}" dt="2025-03-10T23:36:56.477" v="591"/>
          <pc:sldLayoutMkLst>
            <pc:docMk/>
            <pc:sldMasterMk cId="1504935422" sldId="2147483887"/>
            <pc:sldLayoutMk cId="1747211530" sldId="2147483890"/>
          </pc:sldLayoutMkLst>
        </pc:sldLayoutChg>
        <pc:sldLayoutChg chg="del">
          <pc:chgData name="Ricardo Calderon" userId="S::rcalderon@ggc.edu::e210015b-af41-4b9a-b389-82cde49b40cf" providerId="AD" clId="Web-{AB1D5847-7B29-33A0-FA61-39DD9A562EF2}" dt="2025-03-10T23:36:56.477" v="591"/>
          <pc:sldLayoutMkLst>
            <pc:docMk/>
            <pc:sldMasterMk cId="1504935422" sldId="2147483887"/>
            <pc:sldLayoutMk cId="3797796088" sldId="2147483891"/>
          </pc:sldLayoutMkLst>
        </pc:sldLayoutChg>
        <pc:sldLayoutChg chg="del">
          <pc:chgData name="Ricardo Calderon" userId="S::rcalderon@ggc.edu::e210015b-af41-4b9a-b389-82cde49b40cf" providerId="AD" clId="Web-{AB1D5847-7B29-33A0-FA61-39DD9A562EF2}" dt="2025-03-10T23:36:56.477" v="591"/>
          <pc:sldLayoutMkLst>
            <pc:docMk/>
            <pc:sldMasterMk cId="1504935422" sldId="2147483887"/>
            <pc:sldLayoutMk cId="2736917291" sldId="2147483892"/>
          </pc:sldLayoutMkLst>
        </pc:sldLayoutChg>
        <pc:sldLayoutChg chg="del">
          <pc:chgData name="Ricardo Calderon" userId="S::rcalderon@ggc.edu::e210015b-af41-4b9a-b389-82cde49b40cf" providerId="AD" clId="Web-{AB1D5847-7B29-33A0-FA61-39DD9A562EF2}" dt="2025-03-10T23:36:56.477" v="591"/>
          <pc:sldLayoutMkLst>
            <pc:docMk/>
            <pc:sldMasterMk cId="1504935422" sldId="2147483887"/>
            <pc:sldLayoutMk cId="1216571061" sldId="2147483893"/>
          </pc:sldLayoutMkLst>
        </pc:sldLayoutChg>
        <pc:sldLayoutChg chg="del">
          <pc:chgData name="Ricardo Calderon" userId="S::rcalderon@ggc.edu::e210015b-af41-4b9a-b389-82cde49b40cf" providerId="AD" clId="Web-{AB1D5847-7B29-33A0-FA61-39DD9A562EF2}" dt="2025-03-10T23:36:56.477" v="591"/>
          <pc:sldLayoutMkLst>
            <pc:docMk/>
            <pc:sldMasterMk cId="1504935422" sldId="2147483887"/>
            <pc:sldLayoutMk cId="4186221375" sldId="2147483894"/>
          </pc:sldLayoutMkLst>
        </pc:sldLayoutChg>
        <pc:sldLayoutChg chg="del">
          <pc:chgData name="Ricardo Calderon" userId="S::rcalderon@ggc.edu::e210015b-af41-4b9a-b389-82cde49b40cf" providerId="AD" clId="Web-{AB1D5847-7B29-33A0-FA61-39DD9A562EF2}" dt="2025-03-10T23:36:56.477" v="591"/>
          <pc:sldLayoutMkLst>
            <pc:docMk/>
            <pc:sldMasterMk cId="1504935422" sldId="2147483887"/>
            <pc:sldLayoutMk cId="2782786972" sldId="2147483895"/>
          </pc:sldLayoutMkLst>
        </pc:sldLayoutChg>
        <pc:sldLayoutChg chg="del">
          <pc:chgData name="Ricardo Calderon" userId="S::rcalderon@ggc.edu::e210015b-af41-4b9a-b389-82cde49b40cf" providerId="AD" clId="Web-{AB1D5847-7B29-33A0-FA61-39DD9A562EF2}" dt="2025-03-10T23:36:56.477" v="591"/>
          <pc:sldLayoutMkLst>
            <pc:docMk/>
            <pc:sldMasterMk cId="1504935422" sldId="2147483887"/>
            <pc:sldLayoutMk cId="4255024747" sldId="2147483896"/>
          </pc:sldLayoutMkLst>
        </pc:sldLayoutChg>
        <pc:sldLayoutChg chg="del">
          <pc:chgData name="Ricardo Calderon" userId="S::rcalderon@ggc.edu::e210015b-af41-4b9a-b389-82cde49b40cf" providerId="AD" clId="Web-{AB1D5847-7B29-33A0-FA61-39DD9A562EF2}" dt="2025-03-10T23:36:56.477" v="591"/>
          <pc:sldLayoutMkLst>
            <pc:docMk/>
            <pc:sldMasterMk cId="1504935422" sldId="2147483887"/>
            <pc:sldLayoutMk cId="3354996505" sldId="2147483897"/>
          </pc:sldLayoutMkLst>
        </pc:sldLayoutChg>
        <pc:sldLayoutChg chg="del">
          <pc:chgData name="Ricardo Calderon" userId="S::rcalderon@ggc.edu::e210015b-af41-4b9a-b389-82cde49b40cf" providerId="AD" clId="Web-{AB1D5847-7B29-33A0-FA61-39DD9A562EF2}" dt="2025-03-10T23:36:56.477" v="591"/>
          <pc:sldLayoutMkLst>
            <pc:docMk/>
            <pc:sldMasterMk cId="1504935422" sldId="2147483887"/>
            <pc:sldLayoutMk cId="1916830601" sldId="2147483898"/>
          </pc:sldLayoutMkLst>
        </pc:sldLayoutChg>
      </pc:sldMasterChg>
      <pc:sldMasterChg chg="add del addSldLayout delSldLayout modSldLayout">
        <pc:chgData name="Ricardo Calderon" userId="S::rcalderon@ggc.edu::e210015b-af41-4b9a-b389-82cde49b40cf" providerId="AD" clId="Web-{AB1D5847-7B29-33A0-FA61-39DD9A562EF2}" dt="2025-03-10T23:36:59.602" v="592"/>
        <pc:sldMasterMkLst>
          <pc:docMk/>
          <pc:sldMasterMk cId="3751812122" sldId="2147483899"/>
        </pc:sldMasterMkLst>
        <pc:sldLayoutChg chg="add del mod replId">
          <pc:chgData name="Ricardo Calderon" userId="S::rcalderon@ggc.edu::e210015b-af41-4b9a-b389-82cde49b40cf" providerId="AD" clId="Web-{AB1D5847-7B29-33A0-FA61-39DD9A562EF2}" dt="2025-03-10T23:36:59.602" v="592"/>
          <pc:sldLayoutMkLst>
            <pc:docMk/>
            <pc:sldMasterMk cId="3751812122" sldId="2147483899"/>
            <pc:sldLayoutMk cId="4250386716" sldId="2147483900"/>
          </pc:sldLayoutMkLst>
        </pc:sldLayoutChg>
        <pc:sldLayoutChg chg="add del mod replId">
          <pc:chgData name="Ricardo Calderon" userId="S::rcalderon@ggc.edu::e210015b-af41-4b9a-b389-82cde49b40cf" providerId="AD" clId="Web-{AB1D5847-7B29-33A0-FA61-39DD9A562EF2}" dt="2025-03-10T23:36:59.602" v="592"/>
          <pc:sldLayoutMkLst>
            <pc:docMk/>
            <pc:sldMasterMk cId="3751812122" sldId="2147483899"/>
            <pc:sldLayoutMk cId="451011529" sldId="2147483901"/>
          </pc:sldLayoutMkLst>
        </pc:sldLayoutChg>
        <pc:sldLayoutChg chg="add del mod replId">
          <pc:chgData name="Ricardo Calderon" userId="S::rcalderon@ggc.edu::e210015b-af41-4b9a-b389-82cde49b40cf" providerId="AD" clId="Web-{AB1D5847-7B29-33A0-FA61-39DD9A562EF2}" dt="2025-03-10T23:36:59.602" v="592"/>
          <pc:sldLayoutMkLst>
            <pc:docMk/>
            <pc:sldMasterMk cId="3751812122" sldId="2147483899"/>
            <pc:sldLayoutMk cId="612411682" sldId="2147483902"/>
          </pc:sldLayoutMkLst>
        </pc:sldLayoutChg>
        <pc:sldLayoutChg chg="add del mod replId">
          <pc:chgData name="Ricardo Calderon" userId="S::rcalderon@ggc.edu::e210015b-af41-4b9a-b389-82cde49b40cf" providerId="AD" clId="Web-{AB1D5847-7B29-33A0-FA61-39DD9A562EF2}" dt="2025-03-10T23:36:59.602" v="592"/>
          <pc:sldLayoutMkLst>
            <pc:docMk/>
            <pc:sldMasterMk cId="3751812122" sldId="2147483899"/>
            <pc:sldLayoutMk cId="1999780507" sldId="2147483903"/>
          </pc:sldLayoutMkLst>
        </pc:sldLayoutChg>
        <pc:sldLayoutChg chg="add del mod replId">
          <pc:chgData name="Ricardo Calderon" userId="S::rcalderon@ggc.edu::e210015b-af41-4b9a-b389-82cde49b40cf" providerId="AD" clId="Web-{AB1D5847-7B29-33A0-FA61-39DD9A562EF2}" dt="2025-03-10T23:36:59.602" v="592"/>
          <pc:sldLayoutMkLst>
            <pc:docMk/>
            <pc:sldMasterMk cId="3751812122" sldId="2147483899"/>
            <pc:sldLayoutMk cId="1029858353" sldId="2147483904"/>
          </pc:sldLayoutMkLst>
        </pc:sldLayoutChg>
        <pc:sldLayoutChg chg="add del mod replId">
          <pc:chgData name="Ricardo Calderon" userId="S::rcalderon@ggc.edu::e210015b-af41-4b9a-b389-82cde49b40cf" providerId="AD" clId="Web-{AB1D5847-7B29-33A0-FA61-39DD9A562EF2}" dt="2025-03-10T23:36:59.602" v="592"/>
          <pc:sldLayoutMkLst>
            <pc:docMk/>
            <pc:sldMasterMk cId="3751812122" sldId="2147483899"/>
            <pc:sldLayoutMk cId="2019408323" sldId="2147483905"/>
          </pc:sldLayoutMkLst>
        </pc:sldLayoutChg>
        <pc:sldLayoutChg chg="add del mod replId">
          <pc:chgData name="Ricardo Calderon" userId="S::rcalderon@ggc.edu::e210015b-af41-4b9a-b389-82cde49b40cf" providerId="AD" clId="Web-{AB1D5847-7B29-33A0-FA61-39DD9A562EF2}" dt="2025-03-10T23:36:59.602" v="592"/>
          <pc:sldLayoutMkLst>
            <pc:docMk/>
            <pc:sldMasterMk cId="3751812122" sldId="2147483899"/>
            <pc:sldLayoutMk cId="1482530127" sldId="2147483906"/>
          </pc:sldLayoutMkLst>
        </pc:sldLayoutChg>
        <pc:sldLayoutChg chg="add del mod replId">
          <pc:chgData name="Ricardo Calderon" userId="S::rcalderon@ggc.edu::e210015b-af41-4b9a-b389-82cde49b40cf" providerId="AD" clId="Web-{AB1D5847-7B29-33A0-FA61-39DD9A562EF2}" dt="2025-03-10T23:36:59.602" v="592"/>
          <pc:sldLayoutMkLst>
            <pc:docMk/>
            <pc:sldMasterMk cId="3751812122" sldId="2147483899"/>
            <pc:sldLayoutMk cId="432694297" sldId="2147483907"/>
          </pc:sldLayoutMkLst>
        </pc:sldLayoutChg>
        <pc:sldLayoutChg chg="add del mod replId">
          <pc:chgData name="Ricardo Calderon" userId="S::rcalderon@ggc.edu::e210015b-af41-4b9a-b389-82cde49b40cf" providerId="AD" clId="Web-{AB1D5847-7B29-33A0-FA61-39DD9A562EF2}" dt="2025-03-10T23:36:59.602" v="592"/>
          <pc:sldLayoutMkLst>
            <pc:docMk/>
            <pc:sldMasterMk cId="3751812122" sldId="2147483899"/>
            <pc:sldLayoutMk cId="2981789637" sldId="2147483908"/>
          </pc:sldLayoutMkLst>
        </pc:sldLayoutChg>
        <pc:sldLayoutChg chg="add del mod replId">
          <pc:chgData name="Ricardo Calderon" userId="S::rcalderon@ggc.edu::e210015b-af41-4b9a-b389-82cde49b40cf" providerId="AD" clId="Web-{AB1D5847-7B29-33A0-FA61-39DD9A562EF2}" dt="2025-03-10T23:36:59.602" v="592"/>
          <pc:sldLayoutMkLst>
            <pc:docMk/>
            <pc:sldMasterMk cId="3751812122" sldId="2147483899"/>
            <pc:sldLayoutMk cId="1872637736" sldId="2147483909"/>
          </pc:sldLayoutMkLst>
        </pc:sldLayoutChg>
        <pc:sldLayoutChg chg="add del mod replId">
          <pc:chgData name="Ricardo Calderon" userId="S::rcalderon@ggc.edu::e210015b-af41-4b9a-b389-82cde49b40cf" providerId="AD" clId="Web-{AB1D5847-7B29-33A0-FA61-39DD9A562EF2}" dt="2025-03-10T23:36:59.602" v="592"/>
          <pc:sldLayoutMkLst>
            <pc:docMk/>
            <pc:sldMasterMk cId="3751812122" sldId="2147483899"/>
            <pc:sldLayoutMk cId="3659566951" sldId="2147483910"/>
          </pc:sldLayoutMkLst>
        </pc:sldLayoutChg>
      </pc:sldMasterChg>
      <pc:sldMasterChg chg="add del addSldLayout delSldLayout modSldLayout">
        <pc:chgData name="Ricardo Calderon" userId="S::rcalderon@ggc.edu::e210015b-af41-4b9a-b389-82cde49b40cf" providerId="AD" clId="Web-{AB1D5847-7B29-33A0-FA61-39DD9A562EF2}" dt="2025-03-10T23:37:01.852" v="593"/>
        <pc:sldMasterMkLst>
          <pc:docMk/>
          <pc:sldMasterMk cId="3650723107" sldId="2147483911"/>
        </pc:sldMasterMkLst>
        <pc:sldLayoutChg chg="add del mod replId">
          <pc:chgData name="Ricardo Calderon" userId="S::rcalderon@ggc.edu::e210015b-af41-4b9a-b389-82cde49b40cf" providerId="AD" clId="Web-{AB1D5847-7B29-33A0-FA61-39DD9A562EF2}" dt="2025-03-10T23:37:01.852" v="593"/>
          <pc:sldLayoutMkLst>
            <pc:docMk/>
            <pc:sldMasterMk cId="3650723107" sldId="2147483911"/>
            <pc:sldLayoutMk cId="497019946" sldId="2147483912"/>
          </pc:sldLayoutMkLst>
        </pc:sldLayoutChg>
        <pc:sldLayoutChg chg="add del mod replId">
          <pc:chgData name="Ricardo Calderon" userId="S::rcalderon@ggc.edu::e210015b-af41-4b9a-b389-82cde49b40cf" providerId="AD" clId="Web-{AB1D5847-7B29-33A0-FA61-39DD9A562EF2}" dt="2025-03-10T23:37:01.852" v="593"/>
          <pc:sldLayoutMkLst>
            <pc:docMk/>
            <pc:sldMasterMk cId="3650723107" sldId="2147483911"/>
            <pc:sldLayoutMk cId="2539089299" sldId="2147483913"/>
          </pc:sldLayoutMkLst>
        </pc:sldLayoutChg>
        <pc:sldLayoutChg chg="add del mod replId">
          <pc:chgData name="Ricardo Calderon" userId="S::rcalderon@ggc.edu::e210015b-af41-4b9a-b389-82cde49b40cf" providerId="AD" clId="Web-{AB1D5847-7B29-33A0-FA61-39DD9A562EF2}" dt="2025-03-10T23:37:01.852" v="593"/>
          <pc:sldLayoutMkLst>
            <pc:docMk/>
            <pc:sldMasterMk cId="3650723107" sldId="2147483911"/>
            <pc:sldLayoutMk cId="4061347512" sldId="2147483914"/>
          </pc:sldLayoutMkLst>
        </pc:sldLayoutChg>
        <pc:sldLayoutChg chg="add del mod replId">
          <pc:chgData name="Ricardo Calderon" userId="S::rcalderon@ggc.edu::e210015b-af41-4b9a-b389-82cde49b40cf" providerId="AD" clId="Web-{AB1D5847-7B29-33A0-FA61-39DD9A562EF2}" dt="2025-03-10T23:37:01.852" v="593"/>
          <pc:sldLayoutMkLst>
            <pc:docMk/>
            <pc:sldMasterMk cId="3650723107" sldId="2147483911"/>
            <pc:sldLayoutMk cId="3728370091" sldId="2147483915"/>
          </pc:sldLayoutMkLst>
        </pc:sldLayoutChg>
        <pc:sldLayoutChg chg="add del mod replId">
          <pc:chgData name="Ricardo Calderon" userId="S::rcalderon@ggc.edu::e210015b-af41-4b9a-b389-82cde49b40cf" providerId="AD" clId="Web-{AB1D5847-7B29-33A0-FA61-39DD9A562EF2}" dt="2025-03-10T23:37:01.852" v="593"/>
          <pc:sldLayoutMkLst>
            <pc:docMk/>
            <pc:sldMasterMk cId="3650723107" sldId="2147483911"/>
            <pc:sldLayoutMk cId="2791159328" sldId="2147483916"/>
          </pc:sldLayoutMkLst>
        </pc:sldLayoutChg>
        <pc:sldLayoutChg chg="add del mod replId">
          <pc:chgData name="Ricardo Calderon" userId="S::rcalderon@ggc.edu::e210015b-af41-4b9a-b389-82cde49b40cf" providerId="AD" clId="Web-{AB1D5847-7B29-33A0-FA61-39DD9A562EF2}" dt="2025-03-10T23:37:01.852" v="593"/>
          <pc:sldLayoutMkLst>
            <pc:docMk/>
            <pc:sldMasterMk cId="3650723107" sldId="2147483911"/>
            <pc:sldLayoutMk cId="1897974780" sldId="2147483917"/>
          </pc:sldLayoutMkLst>
        </pc:sldLayoutChg>
        <pc:sldLayoutChg chg="add del mod replId">
          <pc:chgData name="Ricardo Calderon" userId="S::rcalderon@ggc.edu::e210015b-af41-4b9a-b389-82cde49b40cf" providerId="AD" clId="Web-{AB1D5847-7B29-33A0-FA61-39DD9A562EF2}" dt="2025-03-10T23:37:01.852" v="593"/>
          <pc:sldLayoutMkLst>
            <pc:docMk/>
            <pc:sldMasterMk cId="3650723107" sldId="2147483911"/>
            <pc:sldLayoutMk cId="2254811729" sldId="2147483918"/>
          </pc:sldLayoutMkLst>
        </pc:sldLayoutChg>
        <pc:sldLayoutChg chg="add del mod replId">
          <pc:chgData name="Ricardo Calderon" userId="S::rcalderon@ggc.edu::e210015b-af41-4b9a-b389-82cde49b40cf" providerId="AD" clId="Web-{AB1D5847-7B29-33A0-FA61-39DD9A562EF2}" dt="2025-03-10T23:37:01.852" v="593"/>
          <pc:sldLayoutMkLst>
            <pc:docMk/>
            <pc:sldMasterMk cId="3650723107" sldId="2147483911"/>
            <pc:sldLayoutMk cId="913050737" sldId="2147483919"/>
          </pc:sldLayoutMkLst>
        </pc:sldLayoutChg>
        <pc:sldLayoutChg chg="add del mod replId">
          <pc:chgData name="Ricardo Calderon" userId="S::rcalderon@ggc.edu::e210015b-af41-4b9a-b389-82cde49b40cf" providerId="AD" clId="Web-{AB1D5847-7B29-33A0-FA61-39DD9A562EF2}" dt="2025-03-10T23:37:01.852" v="593"/>
          <pc:sldLayoutMkLst>
            <pc:docMk/>
            <pc:sldMasterMk cId="3650723107" sldId="2147483911"/>
            <pc:sldLayoutMk cId="381229688" sldId="2147483920"/>
          </pc:sldLayoutMkLst>
        </pc:sldLayoutChg>
        <pc:sldLayoutChg chg="add del mod replId">
          <pc:chgData name="Ricardo Calderon" userId="S::rcalderon@ggc.edu::e210015b-af41-4b9a-b389-82cde49b40cf" providerId="AD" clId="Web-{AB1D5847-7B29-33A0-FA61-39DD9A562EF2}" dt="2025-03-10T23:37:01.852" v="593"/>
          <pc:sldLayoutMkLst>
            <pc:docMk/>
            <pc:sldMasterMk cId="3650723107" sldId="2147483911"/>
            <pc:sldLayoutMk cId="319931175" sldId="2147483921"/>
          </pc:sldLayoutMkLst>
        </pc:sldLayoutChg>
        <pc:sldLayoutChg chg="add del mod replId">
          <pc:chgData name="Ricardo Calderon" userId="S::rcalderon@ggc.edu::e210015b-af41-4b9a-b389-82cde49b40cf" providerId="AD" clId="Web-{AB1D5847-7B29-33A0-FA61-39DD9A562EF2}" dt="2025-03-10T23:37:01.852" v="593"/>
          <pc:sldLayoutMkLst>
            <pc:docMk/>
            <pc:sldMasterMk cId="3650723107" sldId="2147483911"/>
            <pc:sldLayoutMk cId="1920547383" sldId="2147483922"/>
          </pc:sldLayoutMkLst>
        </pc:sldLayoutChg>
      </pc:sldMasterChg>
      <pc:sldMasterChg chg="add del addSldLayout delSldLayout modSldLayout">
        <pc:chgData name="Ricardo Calderon" userId="S::rcalderon@ggc.edu::e210015b-af41-4b9a-b389-82cde49b40cf" providerId="AD" clId="Web-{AB1D5847-7B29-33A0-FA61-39DD9A562EF2}" dt="2025-03-10T23:37:04.321" v="594"/>
        <pc:sldMasterMkLst>
          <pc:docMk/>
          <pc:sldMasterMk cId="1648277903" sldId="2147483923"/>
        </pc:sldMasterMkLst>
        <pc:sldLayoutChg chg="add del mod replId">
          <pc:chgData name="Ricardo Calderon" userId="S::rcalderon@ggc.edu::e210015b-af41-4b9a-b389-82cde49b40cf" providerId="AD" clId="Web-{AB1D5847-7B29-33A0-FA61-39DD9A562EF2}" dt="2025-03-10T23:37:04.321" v="594"/>
          <pc:sldLayoutMkLst>
            <pc:docMk/>
            <pc:sldMasterMk cId="1648277903" sldId="2147483923"/>
            <pc:sldLayoutMk cId="1058109117" sldId="2147483924"/>
          </pc:sldLayoutMkLst>
        </pc:sldLayoutChg>
        <pc:sldLayoutChg chg="add del mod replId">
          <pc:chgData name="Ricardo Calderon" userId="S::rcalderon@ggc.edu::e210015b-af41-4b9a-b389-82cde49b40cf" providerId="AD" clId="Web-{AB1D5847-7B29-33A0-FA61-39DD9A562EF2}" dt="2025-03-10T23:37:04.321" v="594"/>
          <pc:sldLayoutMkLst>
            <pc:docMk/>
            <pc:sldMasterMk cId="1648277903" sldId="2147483923"/>
            <pc:sldLayoutMk cId="346478141" sldId="2147483925"/>
          </pc:sldLayoutMkLst>
        </pc:sldLayoutChg>
        <pc:sldLayoutChg chg="add del mod replId">
          <pc:chgData name="Ricardo Calderon" userId="S::rcalderon@ggc.edu::e210015b-af41-4b9a-b389-82cde49b40cf" providerId="AD" clId="Web-{AB1D5847-7B29-33A0-FA61-39DD9A562EF2}" dt="2025-03-10T23:37:04.321" v="594"/>
          <pc:sldLayoutMkLst>
            <pc:docMk/>
            <pc:sldMasterMk cId="1648277903" sldId="2147483923"/>
            <pc:sldLayoutMk cId="4217578153" sldId="2147483926"/>
          </pc:sldLayoutMkLst>
        </pc:sldLayoutChg>
        <pc:sldLayoutChg chg="add del mod replId">
          <pc:chgData name="Ricardo Calderon" userId="S::rcalderon@ggc.edu::e210015b-af41-4b9a-b389-82cde49b40cf" providerId="AD" clId="Web-{AB1D5847-7B29-33A0-FA61-39DD9A562EF2}" dt="2025-03-10T23:37:04.321" v="594"/>
          <pc:sldLayoutMkLst>
            <pc:docMk/>
            <pc:sldMasterMk cId="1648277903" sldId="2147483923"/>
            <pc:sldLayoutMk cId="3040161218" sldId="2147483927"/>
          </pc:sldLayoutMkLst>
        </pc:sldLayoutChg>
        <pc:sldLayoutChg chg="add del mod replId">
          <pc:chgData name="Ricardo Calderon" userId="S::rcalderon@ggc.edu::e210015b-af41-4b9a-b389-82cde49b40cf" providerId="AD" clId="Web-{AB1D5847-7B29-33A0-FA61-39DD9A562EF2}" dt="2025-03-10T23:37:04.321" v="594"/>
          <pc:sldLayoutMkLst>
            <pc:docMk/>
            <pc:sldMasterMk cId="1648277903" sldId="2147483923"/>
            <pc:sldLayoutMk cId="301043852" sldId="2147483928"/>
          </pc:sldLayoutMkLst>
        </pc:sldLayoutChg>
        <pc:sldLayoutChg chg="add del mod replId">
          <pc:chgData name="Ricardo Calderon" userId="S::rcalderon@ggc.edu::e210015b-af41-4b9a-b389-82cde49b40cf" providerId="AD" clId="Web-{AB1D5847-7B29-33A0-FA61-39DD9A562EF2}" dt="2025-03-10T23:37:04.321" v="594"/>
          <pc:sldLayoutMkLst>
            <pc:docMk/>
            <pc:sldMasterMk cId="1648277903" sldId="2147483923"/>
            <pc:sldLayoutMk cId="3285990327" sldId="2147483929"/>
          </pc:sldLayoutMkLst>
        </pc:sldLayoutChg>
        <pc:sldLayoutChg chg="add del mod replId">
          <pc:chgData name="Ricardo Calderon" userId="S::rcalderon@ggc.edu::e210015b-af41-4b9a-b389-82cde49b40cf" providerId="AD" clId="Web-{AB1D5847-7B29-33A0-FA61-39DD9A562EF2}" dt="2025-03-10T23:37:04.321" v="594"/>
          <pc:sldLayoutMkLst>
            <pc:docMk/>
            <pc:sldMasterMk cId="1648277903" sldId="2147483923"/>
            <pc:sldLayoutMk cId="469521102" sldId="2147483930"/>
          </pc:sldLayoutMkLst>
        </pc:sldLayoutChg>
        <pc:sldLayoutChg chg="add del mod replId">
          <pc:chgData name="Ricardo Calderon" userId="S::rcalderon@ggc.edu::e210015b-af41-4b9a-b389-82cde49b40cf" providerId="AD" clId="Web-{AB1D5847-7B29-33A0-FA61-39DD9A562EF2}" dt="2025-03-10T23:37:04.321" v="594"/>
          <pc:sldLayoutMkLst>
            <pc:docMk/>
            <pc:sldMasterMk cId="1648277903" sldId="2147483923"/>
            <pc:sldLayoutMk cId="1213345620" sldId="2147483931"/>
          </pc:sldLayoutMkLst>
        </pc:sldLayoutChg>
        <pc:sldLayoutChg chg="add del mod replId">
          <pc:chgData name="Ricardo Calderon" userId="S::rcalderon@ggc.edu::e210015b-af41-4b9a-b389-82cde49b40cf" providerId="AD" clId="Web-{AB1D5847-7B29-33A0-FA61-39DD9A562EF2}" dt="2025-03-10T23:37:04.321" v="594"/>
          <pc:sldLayoutMkLst>
            <pc:docMk/>
            <pc:sldMasterMk cId="1648277903" sldId="2147483923"/>
            <pc:sldLayoutMk cId="255808902" sldId="2147483932"/>
          </pc:sldLayoutMkLst>
        </pc:sldLayoutChg>
        <pc:sldLayoutChg chg="add del mod replId">
          <pc:chgData name="Ricardo Calderon" userId="S::rcalderon@ggc.edu::e210015b-af41-4b9a-b389-82cde49b40cf" providerId="AD" clId="Web-{AB1D5847-7B29-33A0-FA61-39DD9A562EF2}" dt="2025-03-10T23:37:04.321" v="594"/>
          <pc:sldLayoutMkLst>
            <pc:docMk/>
            <pc:sldMasterMk cId="1648277903" sldId="2147483923"/>
            <pc:sldLayoutMk cId="1050787458" sldId="2147483933"/>
          </pc:sldLayoutMkLst>
        </pc:sldLayoutChg>
        <pc:sldLayoutChg chg="add del mod replId">
          <pc:chgData name="Ricardo Calderon" userId="S::rcalderon@ggc.edu::e210015b-af41-4b9a-b389-82cde49b40cf" providerId="AD" clId="Web-{AB1D5847-7B29-33A0-FA61-39DD9A562EF2}" dt="2025-03-10T23:37:04.321" v="594"/>
          <pc:sldLayoutMkLst>
            <pc:docMk/>
            <pc:sldMasterMk cId="1648277903" sldId="2147483923"/>
            <pc:sldLayoutMk cId="1494130648" sldId="2147483934"/>
          </pc:sldLayoutMkLst>
        </pc:sldLayoutChg>
      </pc:sldMasterChg>
      <pc:sldMasterChg chg="add addSldLayout modSldLayout">
        <pc:chgData name="Ricardo Calderon" userId="S::rcalderon@ggc.edu::e210015b-af41-4b9a-b389-82cde49b40cf" providerId="AD" clId="Web-{AB1D5847-7B29-33A0-FA61-39DD9A562EF2}" dt="2025-03-10T23:37:04.321" v="594"/>
        <pc:sldMasterMkLst>
          <pc:docMk/>
          <pc:sldMasterMk cId="2783513154" sldId="2147483935"/>
        </pc:sldMasterMkLst>
        <pc:sldLayoutChg chg="add mod replId">
          <pc:chgData name="Ricardo Calderon" userId="S::rcalderon@ggc.edu::e210015b-af41-4b9a-b389-82cde49b40cf" providerId="AD" clId="Web-{AB1D5847-7B29-33A0-FA61-39DD9A562EF2}" dt="2025-03-10T23:37:04.321" v="594"/>
          <pc:sldLayoutMkLst>
            <pc:docMk/>
            <pc:sldMasterMk cId="2783513154" sldId="2147483935"/>
            <pc:sldLayoutMk cId="1753085286" sldId="2147483936"/>
          </pc:sldLayoutMkLst>
        </pc:sldLayoutChg>
        <pc:sldLayoutChg chg="add mod replId">
          <pc:chgData name="Ricardo Calderon" userId="S::rcalderon@ggc.edu::e210015b-af41-4b9a-b389-82cde49b40cf" providerId="AD" clId="Web-{AB1D5847-7B29-33A0-FA61-39DD9A562EF2}" dt="2025-03-10T23:37:04.321" v="594"/>
          <pc:sldLayoutMkLst>
            <pc:docMk/>
            <pc:sldMasterMk cId="2783513154" sldId="2147483935"/>
            <pc:sldLayoutMk cId="1438469519" sldId="2147483937"/>
          </pc:sldLayoutMkLst>
        </pc:sldLayoutChg>
        <pc:sldLayoutChg chg="add mod replId">
          <pc:chgData name="Ricardo Calderon" userId="S::rcalderon@ggc.edu::e210015b-af41-4b9a-b389-82cde49b40cf" providerId="AD" clId="Web-{AB1D5847-7B29-33A0-FA61-39DD9A562EF2}" dt="2025-03-10T23:37:04.321" v="594"/>
          <pc:sldLayoutMkLst>
            <pc:docMk/>
            <pc:sldMasterMk cId="2783513154" sldId="2147483935"/>
            <pc:sldLayoutMk cId="1118964134" sldId="2147483938"/>
          </pc:sldLayoutMkLst>
        </pc:sldLayoutChg>
        <pc:sldLayoutChg chg="add mod replId">
          <pc:chgData name="Ricardo Calderon" userId="S::rcalderon@ggc.edu::e210015b-af41-4b9a-b389-82cde49b40cf" providerId="AD" clId="Web-{AB1D5847-7B29-33A0-FA61-39DD9A562EF2}" dt="2025-03-10T23:37:04.321" v="594"/>
          <pc:sldLayoutMkLst>
            <pc:docMk/>
            <pc:sldMasterMk cId="2783513154" sldId="2147483935"/>
            <pc:sldLayoutMk cId="2699382950" sldId="2147483939"/>
          </pc:sldLayoutMkLst>
        </pc:sldLayoutChg>
        <pc:sldLayoutChg chg="add mod replId">
          <pc:chgData name="Ricardo Calderon" userId="S::rcalderon@ggc.edu::e210015b-af41-4b9a-b389-82cde49b40cf" providerId="AD" clId="Web-{AB1D5847-7B29-33A0-FA61-39DD9A562EF2}" dt="2025-03-10T23:37:04.321" v="594"/>
          <pc:sldLayoutMkLst>
            <pc:docMk/>
            <pc:sldMasterMk cId="2783513154" sldId="2147483935"/>
            <pc:sldLayoutMk cId="4162882404" sldId="2147483940"/>
          </pc:sldLayoutMkLst>
        </pc:sldLayoutChg>
        <pc:sldLayoutChg chg="add mod replId">
          <pc:chgData name="Ricardo Calderon" userId="S::rcalderon@ggc.edu::e210015b-af41-4b9a-b389-82cde49b40cf" providerId="AD" clId="Web-{AB1D5847-7B29-33A0-FA61-39DD9A562EF2}" dt="2025-03-10T23:37:04.321" v="594"/>
          <pc:sldLayoutMkLst>
            <pc:docMk/>
            <pc:sldMasterMk cId="2783513154" sldId="2147483935"/>
            <pc:sldLayoutMk cId="1461076281" sldId="2147483941"/>
          </pc:sldLayoutMkLst>
        </pc:sldLayoutChg>
        <pc:sldLayoutChg chg="add mod replId">
          <pc:chgData name="Ricardo Calderon" userId="S::rcalderon@ggc.edu::e210015b-af41-4b9a-b389-82cde49b40cf" providerId="AD" clId="Web-{AB1D5847-7B29-33A0-FA61-39DD9A562EF2}" dt="2025-03-10T23:37:04.321" v="594"/>
          <pc:sldLayoutMkLst>
            <pc:docMk/>
            <pc:sldMasterMk cId="2783513154" sldId="2147483935"/>
            <pc:sldLayoutMk cId="790098840" sldId="2147483942"/>
          </pc:sldLayoutMkLst>
        </pc:sldLayoutChg>
        <pc:sldLayoutChg chg="add mod replId">
          <pc:chgData name="Ricardo Calderon" userId="S::rcalderon@ggc.edu::e210015b-af41-4b9a-b389-82cde49b40cf" providerId="AD" clId="Web-{AB1D5847-7B29-33A0-FA61-39DD9A562EF2}" dt="2025-03-10T23:37:04.321" v="594"/>
          <pc:sldLayoutMkLst>
            <pc:docMk/>
            <pc:sldMasterMk cId="2783513154" sldId="2147483935"/>
            <pc:sldLayoutMk cId="674200350" sldId="2147483943"/>
          </pc:sldLayoutMkLst>
        </pc:sldLayoutChg>
        <pc:sldLayoutChg chg="add mod replId">
          <pc:chgData name="Ricardo Calderon" userId="S::rcalderon@ggc.edu::e210015b-af41-4b9a-b389-82cde49b40cf" providerId="AD" clId="Web-{AB1D5847-7B29-33A0-FA61-39DD9A562EF2}" dt="2025-03-10T23:37:04.321" v="594"/>
          <pc:sldLayoutMkLst>
            <pc:docMk/>
            <pc:sldMasterMk cId="2783513154" sldId="2147483935"/>
            <pc:sldLayoutMk cId="2356625258" sldId="2147483944"/>
          </pc:sldLayoutMkLst>
        </pc:sldLayoutChg>
        <pc:sldLayoutChg chg="add mod replId">
          <pc:chgData name="Ricardo Calderon" userId="S::rcalderon@ggc.edu::e210015b-af41-4b9a-b389-82cde49b40cf" providerId="AD" clId="Web-{AB1D5847-7B29-33A0-FA61-39DD9A562EF2}" dt="2025-03-10T23:37:04.321" v="594"/>
          <pc:sldLayoutMkLst>
            <pc:docMk/>
            <pc:sldMasterMk cId="2783513154" sldId="2147483935"/>
            <pc:sldLayoutMk cId="2929886129" sldId="2147483945"/>
          </pc:sldLayoutMkLst>
        </pc:sldLayoutChg>
        <pc:sldLayoutChg chg="add mod replId">
          <pc:chgData name="Ricardo Calderon" userId="S::rcalderon@ggc.edu::e210015b-af41-4b9a-b389-82cde49b40cf" providerId="AD" clId="Web-{AB1D5847-7B29-33A0-FA61-39DD9A562EF2}" dt="2025-03-10T23:37:04.321" v="594"/>
          <pc:sldLayoutMkLst>
            <pc:docMk/>
            <pc:sldMasterMk cId="2783513154" sldId="2147483935"/>
            <pc:sldLayoutMk cId="3270023987" sldId="2147483946"/>
          </pc:sldLayoutMkLst>
        </pc:sldLayoutChg>
      </pc:sldMasterChg>
    </pc:docChg>
  </pc:docChgLst>
  <pc:docChgLst>
    <pc:chgData name="Ricardo Calderon" userId="S::rcalderon@ggc.edu::e210015b-af41-4b9a-b389-82cde49b40cf" providerId="AD" clId="Web-{19BD374C-9367-49F4-E821-4FEFB781D5CE}"/>
    <pc:docChg chg="addSld delSld modSld">
      <pc:chgData name="Ricardo Calderon" userId="S::rcalderon@ggc.edu::e210015b-af41-4b9a-b389-82cde49b40cf" providerId="AD" clId="Web-{19BD374C-9367-49F4-E821-4FEFB781D5CE}" dt="2025-03-20T02:31:00.215" v="1552"/>
      <pc:docMkLst>
        <pc:docMk/>
      </pc:docMkLst>
      <pc:sldChg chg="addSp delSp modSp new">
        <pc:chgData name="Ricardo Calderon" userId="S::rcalderon@ggc.edu::e210015b-af41-4b9a-b389-82cde49b40cf" providerId="AD" clId="Web-{19BD374C-9367-49F4-E821-4FEFB781D5CE}" dt="2025-03-20T01:48:55.940" v="323" actId="20577"/>
        <pc:sldMkLst>
          <pc:docMk/>
          <pc:sldMk cId="1144116009" sldId="264"/>
        </pc:sldMkLst>
        <pc:spChg chg="mod">
          <ac:chgData name="Ricardo Calderon" userId="S::rcalderon@ggc.edu::e210015b-af41-4b9a-b389-82cde49b40cf" providerId="AD" clId="Web-{19BD374C-9367-49F4-E821-4FEFB781D5CE}" dt="2025-03-20T01:21:30.989" v="11" actId="20577"/>
          <ac:spMkLst>
            <pc:docMk/>
            <pc:sldMk cId="1144116009" sldId="264"/>
            <ac:spMk id="2" creationId="{3660E492-ABED-6306-86B5-86F3C219D455}"/>
          </ac:spMkLst>
        </pc:spChg>
        <pc:spChg chg="mod">
          <ac:chgData name="Ricardo Calderon" userId="S::rcalderon@ggc.edu::e210015b-af41-4b9a-b389-82cde49b40cf" providerId="AD" clId="Web-{19BD374C-9367-49F4-E821-4FEFB781D5CE}" dt="2025-03-20T01:36:20.210" v="178" actId="20577"/>
          <ac:spMkLst>
            <pc:docMk/>
            <pc:sldMk cId="1144116009" sldId="264"/>
            <ac:spMk id="3" creationId="{C52344E8-A023-7E87-A72E-D1332D1D7F9A}"/>
          </ac:spMkLst>
        </pc:spChg>
        <pc:spChg chg="del">
          <ac:chgData name="Ricardo Calderon" userId="S::rcalderon@ggc.edu::e210015b-af41-4b9a-b389-82cde49b40cf" providerId="AD" clId="Web-{19BD374C-9367-49F4-E821-4FEFB781D5CE}" dt="2025-03-20T01:30:19.321" v="12"/>
          <ac:spMkLst>
            <pc:docMk/>
            <pc:sldMk cId="1144116009" sldId="264"/>
            <ac:spMk id="4" creationId="{E9E2754E-F52B-1DB8-81C3-F7499F207750}"/>
          </ac:spMkLst>
        </pc:spChg>
        <pc:spChg chg="mod">
          <ac:chgData name="Ricardo Calderon" userId="S::rcalderon@ggc.edu::e210015b-af41-4b9a-b389-82cde49b40cf" providerId="AD" clId="Web-{19BD374C-9367-49F4-E821-4FEFB781D5CE}" dt="2025-03-20T01:35:16.286" v="117" actId="20577"/>
          <ac:spMkLst>
            <pc:docMk/>
            <pc:sldMk cId="1144116009" sldId="264"/>
            <ac:spMk id="5" creationId="{F6915F4D-362D-ED95-6296-484742C47AD4}"/>
          </ac:spMkLst>
        </pc:spChg>
        <pc:spChg chg="mod">
          <ac:chgData name="Ricardo Calderon" userId="S::rcalderon@ggc.edu::e210015b-af41-4b9a-b389-82cde49b40cf" providerId="AD" clId="Web-{19BD374C-9367-49F4-E821-4FEFB781D5CE}" dt="2025-03-20T01:35:58.553" v="177" actId="20577"/>
          <ac:spMkLst>
            <pc:docMk/>
            <pc:sldMk cId="1144116009" sldId="264"/>
            <ac:spMk id="6" creationId="{509E678D-91D9-833A-EB29-C94B8CDA14F9}"/>
          </ac:spMkLst>
        </pc:spChg>
        <pc:spChg chg="del">
          <ac:chgData name="Ricardo Calderon" userId="S::rcalderon@ggc.edu::e210015b-af41-4b9a-b389-82cde49b40cf" providerId="AD" clId="Web-{19BD374C-9367-49F4-E821-4FEFB781D5CE}" dt="2025-03-20T01:38:07.635" v="179"/>
          <ac:spMkLst>
            <pc:docMk/>
            <pc:sldMk cId="1144116009" sldId="264"/>
            <ac:spMk id="7" creationId="{D1133590-6B19-A61F-C7B4-CC00C9453793}"/>
          </ac:spMkLst>
        </pc:spChg>
        <pc:spChg chg="mod">
          <ac:chgData name="Ricardo Calderon" userId="S::rcalderon@ggc.edu::e210015b-af41-4b9a-b389-82cde49b40cf" providerId="AD" clId="Web-{19BD374C-9367-49F4-E821-4FEFB781D5CE}" dt="2025-03-20T01:35:51.224" v="176" actId="20577"/>
          <ac:spMkLst>
            <pc:docMk/>
            <pc:sldMk cId="1144116009" sldId="264"/>
            <ac:spMk id="8" creationId="{96380ADB-351A-1639-E81E-D2509116E315}"/>
          </ac:spMkLst>
        </pc:spChg>
        <pc:spChg chg="mod">
          <ac:chgData name="Ricardo Calderon" userId="S::rcalderon@ggc.edu::e210015b-af41-4b9a-b389-82cde49b40cf" providerId="AD" clId="Web-{19BD374C-9367-49F4-E821-4FEFB781D5CE}" dt="2025-03-20T01:47:13.202" v="212" actId="20577"/>
          <ac:spMkLst>
            <pc:docMk/>
            <pc:sldMk cId="1144116009" sldId="264"/>
            <ac:spMk id="9" creationId="{F3D6207D-793A-C3B4-0EC4-910AAA2D81A5}"/>
          </ac:spMkLst>
        </pc:spChg>
        <pc:spChg chg="del">
          <ac:chgData name="Ricardo Calderon" userId="S::rcalderon@ggc.edu::e210015b-af41-4b9a-b389-82cde49b40cf" providerId="AD" clId="Web-{19BD374C-9367-49F4-E821-4FEFB781D5CE}" dt="2025-03-20T01:46:28.076" v="186"/>
          <ac:spMkLst>
            <pc:docMk/>
            <pc:sldMk cId="1144116009" sldId="264"/>
            <ac:spMk id="10" creationId="{23D20356-0D69-74A5-7CD2-6EA3BF9C8FE4}"/>
          </ac:spMkLst>
        </pc:spChg>
        <pc:spChg chg="mod">
          <ac:chgData name="Ricardo Calderon" userId="S::rcalderon@ggc.edu::e210015b-af41-4b9a-b389-82cde49b40cf" providerId="AD" clId="Web-{19BD374C-9367-49F4-E821-4FEFB781D5CE}" dt="2025-03-20T01:48:55.940" v="323" actId="20577"/>
          <ac:spMkLst>
            <pc:docMk/>
            <pc:sldMk cId="1144116009" sldId="264"/>
            <ac:spMk id="11" creationId="{7320EB79-1162-0BC6-30D2-69447C4E65AF}"/>
          </ac:spMkLst>
        </pc:spChg>
        <pc:picChg chg="add mod ord">
          <ac:chgData name="Ricardo Calderon" userId="S::rcalderon@ggc.edu::e210015b-af41-4b9a-b389-82cde49b40cf" providerId="AD" clId="Web-{19BD374C-9367-49F4-E821-4FEFB781D5CE}" dt="2025-03-20T01:30:19.321" v="12"/>
          <ac:picMkLst>
            <pc:docMk/>
            <pc:sldMk cId="1144116009" sldId="264"/>
            <ac:picMk id="12" creationId="{0B7EE504-E370-65B8-6E3E-18410B0A3BEF}"/>
          </ac:picMkLst>
        </pc:picChg>
        <pc:picChg chg="add mod ord modCrop">
          <ac:chgData name="Ricardo Calderon" userId="S::rcalderon@ggc.edu::e210015b-af41-4b9a-b389-82cde49b40cf" providerId="AD" clId="Web-{19BD374C-9367-49F4-E821-4FEFB781D5CE}" dt="2025-03-20T01:38:28.261" v="185"/>
          <ac:picMkLst>
            <pc:docMk/>
            <pc:sldMk cId="1144116009" sldId="264"/>
            <ac:picMk id="13" creationId="{936E1548-B9EC-F7B8-1441-BD235753780C}"/>
          </ac:picMkLst>
        </pc:picChg>
        <pc:picChg chg="add mod ord">
          <ac:chgData name="Ricardo Calderon" userId="S::rcalderon@ggc.edu::e210015b-af41-4b9a-b389-82cde49b40cf" providerId="AD" clId="Web-{19BD374C-9367-49F4-E821-4FEFB781D5CE}" dt="2025-03-20T01:46:28.076" v="186"/>
          <ac:picMkLst>
            <pc:docMk/>
            <pc:sldMk cId="1144116009" sldId="264"/>
            <ac:picMk id="14" creationId="{97948B8B-9CA9-F45F-7EB3-56D05C189D49}"/>
          </ac:picMkLst>
        </pc:picChg>
      </pc:sldChg>
      <pc:sldChg chg="add del replId">
        <pc:chgData name="Ricardo Calderon" userId="S::rcalderon@ggc.edu::e210015b-af41-4b9a-b389-82cde49b40cf" providerId="AD" clId="Web-{19BD374C-9367-49F4-E821-4FEFB781D5CE}" dt="2025-03-20T01:21:09.191" v="1"/>
        <pc:sldMkLst>
          <pc:docMk/>
          <pc:sldMk cId="1691925436" sldId="264"/>
        </pc:sldMkLst>
      </pc:sldChg>
      <pc:sldChg chg="addSp delSp modSp new">
        <pc:chgData name="Ricardo Calderon" userId="S::rcalderon@ggc.edu::e210015b-af41-4b9a-b389-82cde49b40cf" providerId="AD" clId="Web-{19BD374C-9367-49F4-E821-4FEFB781D5CE}" dt="2025-03-20T02:14:02.617" v="1323" actId="20577"/>
        <pc:sldMkLst>
          <pc:docMk/>
          <pc:sldMk cId="3111138672" sldId="265"/>
        </pc:sldMkLst>
        <pc:spChg chg="mod">
          <ac:chgData name="Ricardo Calderon" userId="S::rcalderon@ggc.edu::e210015b-af41-4b9a-b389-82cde49b40cf" providerId="AD" clId="Web-{19BD374C-9367-49F4-E821-4FEFB781D5CE}" dt="2025-03-20T01:49:58.348" v="349" actId="20577"/>
          <ac:spMkLst>
            <pc:docMk/>
            <pc:sldMk cId="3111138672" sldId="265"/>
            <ac:spMk id="2" creationId="{CAEA163B-D173-F308-E968-2BFD6F0F7489}"/>
          </ac:spMkLst>
        </pc:spChg>
        <pc:spChg chg="mod">
          <ac:chgData name="Ricardo Calderon" userId="S::rcalderon@ggc.edu::e210015b-af41-4b9a-b389-82cde49b40cf" providerId="AD" clId="Web-{19BD374C-9367-49F4-E821-4FEFB781D5CE}" dt="2025-03-20T02:03:12.392" v="734" actId="20577"/>
          <ac:spMkLst>
            <pc:docMk/>
            <pc:sldMk cId="3111138672" sldId="265"/>
            <ac:spMk id="3" creationId="{737D1BC6-A101-B174-E75B-63135A2C55B5}"/>
          </ac:spMkLst>
        </pc:spChg>
        <pc:spChg chg="del">
          <ac:chgData name="Ricardo Calderon" userId="S::rcalderon@ggc.edu::e210015b-af41-4b9a-b389-82cde49b40cf" providerId="AD" clId="Web-{19BD374C-9367-49F4-E821-4FEFB781D5CE}" dt="2025-03-20T01:57:30.333" v="350"/>
          <ac:spMkLst>
            <pc:docMk/>
            <pc:sldMk cId="3111138672" sldId="265"/>
            <ac:spMk id="4" creationId="{A43611EC-7925-3564-EEC4-D038A9E5D944}"/>
          </ac:spMkLst>
        </pc:spChg>
        <pc:spChg chg="mod">
          <ac:chgData name="Ricardo Calderon" userId="S::rcalderon@ggc.edu::e210015b-af41-4b9a-b389-82cde49b40cf" providerId="AD" clId="Web-{19BD374C-9367-49F4-E821-4FEFB781D5CE}" dt="2025-03-20T02:00:06.370" v="566" actId="20577"/>
          <ac:spMkLst>
            <pc:docMk/>
            <pc:sldMk cId="3111138672" sldId="265"/>
            <ac:spMk id="5" creationId="{8F1FD5A0-6F89-A3C6-7DA9-DC893221B33C}"/>
          </ac:spMkLst>
        </pc:spChg>
        <pc:spChg chg="mod">
          <ac:chgData name="Ricardo Calderon" userId="S::rcalderon@ggc.edu::e210015b-af41-4b9a-b389-82cde49b40cf" providerId="AD" clId="Web-{19BD374C-9367-49F4-E821-4FEFB781D5CE}" dt="2025-03-20T01:59:37.212" v="521" actId="20577"/>
          <ac:spMkLst>
            <pc:docMk/>
            <pc:sldMk cId="3111138672" sldId="265"/>
            <ac:spMk id="6" creationId="{CA678506-49BE-C5AD-000A-0B2AFF8F18B7}"/>
          </ac:spMkLst>
        </pc:spChg>
        <pc:spChg chg="del">
          <ac:chgData name="Ricardo Calderon" userId="S::rcalderon@ggc.edu::e210015b-af41-4b9a-b389-82cde49b40cf" providerId="AD" clId="Web-{19BD374C-9367-49F4-E821-4FEFB781D5CE}" dt="2025-03-20T01:59:25.290" v="502"/>
          <ac:spMkLst>
            <pc:docMk/>
            <pc:sldMk cId="3111138672" sldId="265"/>
            <ac:spMk id="7" creationId="{B521C9D2-44F6-595C-CD12-5FC86A85D7A1}"/>
          </ac:spMkLst>
        </pc:spChg>
        <pc:spChg chg="mod">
          <ac:chgData name="Ricardo Calderon" userId="S::rcalderon@ggc.edu::e210015b-af41-4b9a-b389-82cde49b40cf" providerId="AD" clId="Web-{19BD374C-9367-49F4-E821-4FEFB781D5CE}" dt="2025-03-20T02:14:02.617" v="1323" actId="20577"/>
          <ac:spMkLst>
            <pc:docMk/>
            <pc:sldMk cId="3111138672" sldId="265"/>
            <ac:spMk id="8" creationId="{FB1EEEBA-1DA8-384D-F8AE-04843315C0ED}"/>
          </ac:spMkLst>
        </pc:spChg>
        <pc:spChg chg="mod">
          <ac:chgData name="Ricardo Calderon" userId="S::rcalderon@ggc.edu::e210015b-af41-4b9a-b389-82cde49b40cf" providerId="AD" clId="Web-{19BD374C-9367-49F4-E821-4FEFB781D5CE}" dt="2025-03-20T02:02:58.391" v="733" actId="20577"/>
          <ac:spMkLst>
            <pc:docMk/>
            <pc:sldMk cId="3111138672" sldId="265"/>
            <ac:spMk id="9" creationId="{9D1E25EB-F625-7F17-8637-97FD8123B267}"/>
          </ac:spMkLst>
        </pc:spChg>
        <pc:spChg chg="del">
          <ac:chgData name="Ricardo Calderon" userId="S::rcalderon@ggc.edu::e210015b-af41-4b9a-b389-82cde49b40cf" providerId="AD" clId="Web-{19BD374C-9367-49F4-E821-4FEFB781D5CE}" dt="2025-03-20T02:02:31.515" v="708"/>
          <ac:spMkLst>
            <pc:docMk/>
            <pc:sldMk cId="3111138672" sldId="265"/>
            <ac:spMk id="10" creationId="{5B0D4827-2E91-12AA-FC88-73CB40DD56AB}"/>
          </ac:spMkLst>
        </pc:spChg>
        <pc:spChg chg="mod">
          <ac:chgData name="Ricardo Calderon" userId="S::rcalderon@ggc.edu::e210015b-af41-4b9a-b389-82cde49b40cf" providerId="AD" clId="Web-{19BD374C-9367-49F4-E821-4FEFB781D5CE}" dt="2025-03-20T02:04:09.644" v="825" actId="20577"/>
          <ac:spMkLst>
            <pc:docMk/>
            <pc:sldMk cId="3111138672" sldId="265"/>
            <ac:spMk id="11" creationId="{56DE09BA-66C3-CF1A-39DB-7C2E08F3DC3D}"/>
          </ac:spMkLst>
        </pc:spChg>
        <pc:picChg chg="add mod ord">
          <ac:chgData name="Ricardo Calderon" userId="S::rcalderon@ggc.edu::e210015b-af41-4b9a-b389-82cde49b40cf" providerId="AD" clId="Web-{19BD374C-9367-49F4-E821-4FEFB781D5CE}" dt="2025-03-20T01:57:30.333" v="350"/>
          <ac:picMkLst>
            <pc:docMk/>
            <pc:sldMk cId="3111138672" sldId="265"/>
            <ac:picMk id="12" creationId="{2AE30CE5-06C3-94F8-3B8A-AA3E43B238A1}"/>
          </ac:picMkLst>
        </pc:picChg>
        <pc:picChg chg="add mod ord">
          <ac:chgData name="Ricardo Calderon" userId="S::rcalderon@ggc.edu::e210015b-af41-4b9a-b389-82cde49b40cf" providerId="AD" clId="Web-{19BD374C-9367-49F4-E821-4FEFB781D5CE}" dt="2025-03-20T01:59:25.290" v="502"/>
          <ac:picMkLst>
            <pc:docMk/>
            <pc:sldMk cId="3111138672" sldId="265"/>
            <ac:picMk id="13" creationId="{17215E3B-946E-6C07-6593-C2FB54275B00}"/>
          </ac:picMkLst>
        </pc:picChg>
        <pc:picChg chg="add mod ord modCrop">
          <ac:chgData name="Ricardo Calderon" userId="S::rcalderon@ggc.edu::e210015b-af41-4b9a-b389-82cde49b40cf" providerId="AD" clId="Web-{19BD374C-9367-49F4-E821-4FEFB781D5CE}" dt="2025-03-20T02:02:39.672" v="710"/>
          <ac:picMkLst>
            <pc:docMk/>
            <pc:sldMk cId="3111138672" sldId="265"/>
            <ac:picMk id="14" creationId="{9524BF73-70CC-5A4B-BA66-24C3C6750FB2}"/>
          </ac:picMkLst>
        </pc:picChg>
      </pc:sldChg>
      <pc:sldChg chg="addSp delSp modSp new">
        <pc:chgData name="Ricardo Calderon" userId="S::rcalderon@ggc.edu::e210015b-af41-4b9a-b389-82cde49b40cf" providerId="AD" clId="Web-{19BD374C-9367-49F4-E821-4FEFB781D5CE}" dt="2025-03-20T02:12:29.348" v="1233" actId="20577"/>
        <pc:sldMkLst>
          <pc:docMk/>
          <pc:sldMk cId="2647930806" sldId="266"/>
        </pc:sldMkLst>
        <pc:spChg chg="mod">
          <ac:chgData name="Ricardo Calderon" userId="S::rcalderon@ggc.edu::e210015b-af41-4b9a-b389-82cde49b40cf" providerId="AD" clId="Web-{19BD374C-9367-49F4-E821-4FEFB781D5CE}" dt="2025-03-20T02:04:51.348" v="847" actId="20577"/>
          <ac:spMkLst>
            <pc:docMk/>
            <pc:sldMk cId="2647930806" sldId="266"/>
            <ac:spMk id="2" creationId="{05E5758C-B1E9-36CA-67C3-1E75762CDD5C}"/>
          </ac:spMkLst>
        </pc:spChg>
        <pc:spChg chg="mod">
          <ac:chgData name="Ricardo Calderon" userId="S::rcalderon@ggc.edu::e210015b-af41-4b9a-b389-82cde49b40cf" providerId="AD" clId="Web-{19BD374C-9367-49F4-E821-4FEFB781D5CE}" dt="2025-03-20T02:05:05.442" v="861" actId="20577"/>
          <ac:spMkLst>
            <pc:docMk/>
            <pc:sldMk cId="2647930806" sldId="266"/>
            <ac:spMk id="3" creationId="{FE5915A1-7620-4A97-3E57-79782FBB59C1}"/>
          </ac:spMkLst>
        </pc:spChg>
        <pc:spChg chg="del">
          <ac:chgData name="Ricardo Calderon" userId="S::rcalderon@ggc.edu::e210015b-af41-4b9a-b389-82cde49b40cf" providerId="AD" clId="Web-{19BD374C-9367-49F4-E821-4FEFB781D5CE}" dt="2025-03-20T02:04:58.583" v="848"/>
          <ac:spMkLst>
            <pc:docMk/>
            <pc:sldMk cId="2647930806" sldId="266"/>
            <ac:spMk id="4" creationId="{74F71E14-BA86-952D-3A42-BF6F9E14EE10}"/>
          </ac:spMkLst>
        </pc:spChg>
        <pc:spChg chg="mod">
          <ac:chgData name="Ricardo Calderon" userId="S::rcalderon@ggc.edu::e210015b-af41-4b9a-b389-82cde49b40cf" providerId="AD" clId="Web-{19BD374C-9367-49F4-E821-4FEFB781D5CE}" dt="2025-03-20T02:09:05.748" v="1027" actId="20577"/>
          <ac:spMkLst>
            <pc:docMk/>
            <pc:sldMk cId="2647930806" sldId="266"/>
            <ac:spMk id="5" creationId="{068FFBEB-6D7D-2342-FF42-5BF8BE547BAB}"/>
          </ac:spMkLst>
        </pc:spChg>
        <pc:spChg chg="mod">
          <ac:chgData name="Ricardo Calderon" userId="S::rcalderon@ggc.edu::e210015b-af41-4b9a-b389-82cde49b40cf" providerId="AD" clId="Web-{19BD374C-9367-49F4-E821-4FEFB781D5CE}" dt="2025-03-20T02:10:35.532" v="1145" actId="20577"/>
          <ac:spMkLst>
            <pc:docMk/>
            <pc:sldMk cId="2647930806" sldId="266"/>
            <ac:spMk id="6" creationId="{D651695B-1FF8-F2C6-EE6E-4F0E0BFE73E4}"/>
          </ac:spMkLst>
        </pc:spChg>
        <pc:spChg chg="del">
          <ac:chgData name="Ricardo Calderon" userId="S::rcalderon@ggc.edu::e210015b-af41-4b9a-b389-82cde49b40cf" providerId="AD" clId="Web-{19BD374C-9367-49F4-E821-4FEFB781D5CE}" dt="2025-03-20T02:09:11.685" v="1028"/>
          <ac:spMkLst>
            <pc:docMk/>
            <pc:sldMk cId="2647930806" sldId="266"/>
            <ac:spMk id="7" creationId="{40C60D67-1B9F-E9D9-6182-D087655C6ABC}"/>
          </ac:spMkLst>
        </pc:spChg>
        <pc:spChg chg="mod">
          <ac:chgData name="Ricardo Calderon" userId="S::rcalderon@ggc.edu::e210015b-af41-4b9a-b389-82cde49b40cf" providerId="AD" clId="Web-{19BD374C-9367-49F4-E821-4FEFB781D5CE}" dt="2025-03-20T02:10:30.751" v="1144" actId="20577"/>
          <ac:spMkLst>
            <pc:docMk/>
            <pc:sldMk cId="2647930806" sldId="266"/>
            <ac:spMk id="8" creationId="{D4446074-9656-724C-82D3-8A3B869E9DB8}"/>
          </ac:spMkLst>
        </pc:spChg>
        <pc:spChg chg="mod">
          <ac:chgData name="Ricardo Calderon" userId="S::rcalderon@ggc.edu::e210015b-af41-4b9a-b389-82cde49b40cf" providerId="AD" clId="Web-{19BD374C-9367-49F4-E821-4FEFB781D5CE}" dt="2025-03-20T02:12:29.348" v="1233" actId="20577"/>
          <ac:spMkLst>
            <pc:docMk/>
            <pc:sldMk cId="2647930806" sldId="266"/>
            <ac:spMk id="9" creationId="{B53CDD5A-10EB-C4BA-E880-069D1E07F1D4}"/>
          </ac:spMkLst>
        </pc:spChg>
        <pc:spChg chg="del">
          <ac:chgData name="Ricardo Calderon" userId="S::rcalderon@ggc.edu::e210015b-af41-4b9a-b389-82cde49b40cf" providerId="AD" clId="Web-{19BD374C-9367-49F4-E821-4FEFB781D5CE}" dt="2025-03-20T02:10:57.798" v="1146"/>
          <ac:spMkLst>
            <pc:docMk/>
            <pc:sldMk cId="2647930806" sldId="266"/>
            <ac:spMk id="10" creationId="{E53714B8-2BC3-37BA-1105-CECA4D0F8E7D}"/>
          </ac:spMkLst>
        </pc:spChg>
        <pc:spChg chg="mod">
          <ac:chgData name="Ricardo Calderon" userId="S::rcalderon@ggc.edu::e210015b-af41-4b9a-b389-82cde49b40cf" providerId="AD" clId="Web-{19BD374C-9367-49F4-E821-4FEFB781D5CE}" dt="2025-03-20T02:12:21.473" v="1232" actId="20577"/>
          <ac:spMkLst>
            <pc:docMk/>
            <pc:sldMk cId="2647930806" sldId="266"/>
            <ac:spMk id="11" creationId="{F1638158-EA5F-520E-85C6-8A4CABF608C0}"/>
          </ac:spMkLst>
        </pc:spChg>
        <pc:picChg chg="add mod ord">
          <ac:chgData name="Ricardo Calderon" userId="S::rcalderon@ggc.edu::e210015b-af41-4b9a-b389-82cde49b40cf" providerId="AD" clId="Web-{19BD374C-9367-49F4-E821-4FEFB781D5CE}" dt="2025-03-20T02:04:58.583" v="848"/>
          <ac:picMkLst>
            <pc:docMk/>
            <pc:sldMk cId="2647930806" sldId="266"/>
            <ac:picMk id="12" creationId="{DEFE91B7-C6D0-DF7C-AD3D-CF87094A8E1D}"/>
          </ac:picMkLst>
        </pc:picChg>
        <pc:picChg chg="add mod ord modCrop">
          <ac:chgData name="Ricardo Calderon" userId="S::rcalderon@ggc.edu::e210015b-af41-4b9a-b389-82cde49b40cf" providerId="AD" clId="Web-{19BD374C-9367-49F4-E821-4FEFB781D5CE}" dt="2025-03-20T02:09:19.858" v="1030"/>
          <ac:picMkLst>
            <pc:docMk/>
            <pc:sldMk cId="2647930806" sldId="266"/>
            <ac:picMk id="13" creationId="{A2E795C0-756C-F71A-E2A4-1C01F071A790}"/>
          </ac:picMkLst>
        </pc:picChg>
        <pc:picChg chg="add mod ord modCrop">
          <ac:chgData name="Ricardo Calderon" userId="S::rcalderon@ggc.edu::e210015b-af41-4b9a-b389-82cde49b40cf" providerId="AD" clId="Web-{19BD374C-9367-49F4-E821-4FEFB781D5CE}" dt="2025-03-20T02:11:04.814" v="1148"/>
          <ac:picMkLst>
            <pc:docMk/>
            <pc:sldMk cId="2647930806" sldId="266"/>
            <ac:picMk id="14" creationId="{A2743B1E-5C58-995D-AE85-C66E370B341F}"/>
          </ac:picMkLst>
        </pc:picChg>
      </pc:sldChg>
      <pc:sldChg chg="addSp delSp modSp new">
        <pc:chgData name="Ricardo Calderon" userId="S::rcalderon@ggc.edu::e210015b-af41-4b9a-b389-82cde49b40cf" providerId="AD" clId="Web-{19BD374C-9367-49F4-E821-4FEFB781D5CE}" dt="2025-03-20T02:31:00.215" v="1552"/>
        <pc:sldMkLst>
          <pc:docMk/>
          <pc:sldMk cId="1379546103" sldId="267"/>
        </pc:sldMkLst>
        <pc:spChg chg="mod">
          <ac:chgData name="Ricardo Calderon" userId="S::rcalderon@ggc.edu::e210015b-af41-4b9a-b389-82cde49b40cf" providerId="AD" clId="Web-{19BD374C-9367-49F4-E821-4FEFB781D5CE}" dt="2025-03-20T02:14:43.494" v="1333" actId="20577"/>
          <ac:spMkLst>
            <pc:docMk/>
            <pc:sldMk cId="1379546103" sldId="267"/>
            <ac:spMk id="2" creationId="{06BDA3DE-449E-C00A-CC7E-1D24AD43199B}"/>
          </ac:spMkLst>
        </pc:spChg>
        <pc:spChg chg="mod">
          <ac:chgData name="Ricardo Calderon" userId="S::rcalderon@ggc.edu::e210015b-af41-4b9a-b389-82cde49b40cf" providerId="AD" clId="Web-{19BD374C-9367-49F4-E821-4FEFB781D5CE}" dt="2025-03-20T02:21:28.305" v="1348" actId="20577"/>
          <ac:spMkLst>
            <pc:docMk/>
            <pc:sldMk cId="1379546103" sldId="267"/>
            <ac:spMk id="3" creationId="{AFA2A504-8AC2-B36C-505E-61F0EF698E60}"/>
          </ac:spMkLst>
        </pc:spChg>
        <pc:spChg chg="del">
          <ac:chgData name="Ricardo Calderon" userId="S::rcalderon@ggc.edu::e210015b-af41-4b9a-b389-82cde49b40cf" providerId="AD" clId="Web-{19BD374C-9367-49F4-E821-4FEFB781D5CE}" dt="2025-03-20T02:17:39.890" v="1334"/>
          <ac:spMkLst>
            <pc:docMk/>
            <pc:sldMk cId="1379546103" sldId="267"/>
            <ac:spMk id="4" creationId="{3656D734-68C2-143B-0C06-7E675DEB601D}"/>
          </ac:spMkLst>
        </pc:spChg>
        <pc:spChg chg="mod">
          <ac:chgData name="Ricardo Calderon" userId="S::rcalderon@ggc.edu::e210015b-af41-4b9a-b389-82cde49b40cf" providerId="AD" clId="Web-{19BD374C-9367-49F4-E821-4FEFB781D5CE}" dt="2025-03-20T02:22:06.134" v="1417" actId="20577"/>
          <ac:spMkLst>
            <pc:docMk/>
            <pc:sldMk cId="1379546103" sldId="267"/>
            <ac:spMk id="5" creationId="{5554E6DD-252A-B84E-A373-F3336672B8B0}"/>
          </ac:spMkLst>
        </pc:spChg>
        <pc:spChg chg="mod">
          <ac:chgData name="Ricardo Calderon" userId="S::rcalderon@ggc.edu::e210015b-af41-4b9a-b389-82cde49b40cf" providerId="AD" clId="Web-{19BD374C-9367-49F4-E821-4FEFB781D5CE}" dt="2025-03-20T02:23:27.012" v="1437" actId="20577"/>
          <ac:spMkLst>
            <pc:docMk/>
            <pc:sldMk cId="1379546103" sldId="267"/>
            <ac:spMk id="6" creationId="{AB65F3FB-58D3-5617-EEFA-FE26A4CC5D42}"/>
          </ac:spMkLst>
        </pc:spChg>
        <pc:spChg chg="del">
          <ac:chgData name="Ricardo Calderon" userId="S::rcalderon@ggc.edu::e210015b-af41-4b9a-b389-82cde49b40cf" providerId="AD" clId="Web-{19BD374C-9367-49F4-E821-4FEFB781D5CE}" dt="2025-03-20T02:23:11.543" v="1418"/>
          <ac:spMkLst>
            <pc:docMk/>
            <pc:sldMk cId="1379546103" sldId="267"/>
            <ac:spMk id="7" creationId="{314F2C4C-3D0D-B6CD-65B8-A2D50C5BE2CB}"/>
          </ac:spMkLst>
        </pc:spChg>
        <pc:spChg chg="mod">
          <ac:chgData name="Ricardo Calderon" userId="S::rcalderon@ggc.edu::e210015b-af41-4b9a-b389-82cde49b40cf" providerId="AD" clId="Web-{19BD374C-9367-49F4-E821-4FEFB781D5CE}" dt="2025-03-20T02:29:39.447" v="1522" actId="20577"/>
          <ac:spMkLst>
            <pc:docMk/>
            <pc:sldMk cId="1379546103" sldId="267"/>
            <ac:spMk id="8" creationId="{4F3C08E5-9219-5513-7E9E-24CBCB6A884F}"/>
          </ac:spMkLst>
        </pc:spChg>
        <pc:spChg chg="mod">
          <ac:chgData name="Ricardo Calderon" userId="S::rcalderon@ggc.edu::e210015b-af41-4b9a-b389-82cde49b40cf" providerId="AD" clId="Web-{19BD374C-9367-49F4-E821-4FEFB781D5CE}" dt="2025-03-20T02:30:22.417" v="1549" actId="20577"/>
          <ac:spMkLst>
            <pc:docMk/>
            <pc:sldMk cId="1379546103" sldId="267"/>
            <ac:spMk id="9" creationId="{3F4D3329-8E99-93DB-09CE-E0A72C76C997}"/>
          </ac:spMkLst>
        </pc:spChg>
        <pc:spChg chg="del">
          <ac:chgData name="Ricardo Calderon" userId="S::rcalderon@ggc.edu::e210015b-af41-4b9a-b389-82cde49b40cf" providerId="AD" clId="Web-{19BD374C-9367-49F4-E821-4FEFB781D5CE}" dt="2025-03-20T02:30:52.137" v="1550"/>
          <ac:spMkLst>
            <pc:docMk/>
            <pc:sldMk cId="1379546103" sldId="267"/>
            <ac:spMk id="10" creationId="{549BE406-B01F-3955-29BC-191CE8E14E7E}"/>
          </ac:spMkLst>
        </pc:spChg>
        <pc:spChg chg="mod">
          <ac:chgData name="Ricardo Calderon" userId="S::rcalderon@ggc.edu::e210015b-af41-4b9a-b389-82cde49b40cf" providerId="AD" clId="Web-{19BD374C-9367-49F4-E821-4FEFB781D5CE}" dt="2025-03-20T02:30:17.370" v="1548" actId="20577"/>
          <ac:spMkLst>
            <pc:docMk/>
            <pc:sldMk cId="1379546103" sldId="267"/>
            <ac:spMk id="11" creationId="{92A2B387-53FC-E2A0-6B97-B9F2DFC29192}"/>
          </ac:spMkLst>
        </pc:spChg>
        <pc:picChg chg="add mod ord modCrop">
          <ac:chgData name="Ricardo Calderon" userId="S::rcalderon@ggc.edu::e210015b-af41-4b9a-b389-82cde49b40cf" providerId="AD" clId="Web-{19BD374C-9367-49F4-E821-4FEFB781D5CE}" dt="2025-03-20T02:17:46.297" v="1336"/>
          <ac:picMkLst>
            <pc:docMk/>
            <pc:sldMk cId="1379546103" sldId="267"/>
            <ac:picMk id="12" creationId="{BCF36CF4-C200-A3F4-84A1-42493DAD26E5}"/>
          </ac:picMkLst>
        </pc:picChg>
        <pc:picChg chg="add mod ord">
          <ac:chgData name="Ricardo Calderon" userId="S::rcalderon@ggc.edu::e210015b-af41-4b9a-b389-82cde49b40cf" providerId="AD" clId="Web-{19BD374C-9367-49F4-E821-4FEFB781D5CE}" dt="2025-03-20T02:23:11.543" v="1418"/>
          <ac:picMkLst>
            <pc:docMk/>
            <pc:sldMk cId="1379546103" sldId="267"/>
            <ac:picMk id="13" creationId="{1A71774E-DA14-DB16-8980-FC2D7B771783}"/>
          </ac:picMkLst>
        </pc:picChg>
        <pc:picChg chg="add mod ord modCrop">
          <ac:chgData name="Ricardo Calderon" userId="S::rcalderon@ggc.edu::e210015b-af41-4b9a-b389-82cde49b40cf" providerId="AD" clId="Web-{19BD374C-9367-49F4-E821-4FEFB781D5CE}" dt="2025-03-20T02:31:00.215" v="1552"/>
          <ac:picMkLst>
            <pc:docMk/>
            <pc:sldMk cId="1379546103" sldId="267"/>
            <ac:picMk id="14" creationId="{28FCEE3D-A67F-B972-3507-D24DD93DA229}"/>
          </ac:picMkLst>
        </pc:picChg>
      </pc:sldChg>
    </pc:docChg>
  </pc:docChgLst>
  <pc:docChgLst>
    <pc:chgData name="Genesis Knight" userId="S::gknight3@ggc.edu::6c154368-8942-4630-a73f-40f9f752c891" providerId="AD" clId="Web-{92E59360-70DA-585F-429A-2AE85A5F2397}"/>
    <pc:docChg chg="mod addSld modSld">
      <pc:chgData name="Genesis Knight" userId="S::gknight3@ggc.edu::6c154368-8942-4630-a73f-40f9f752c891" providerId="AD" clId="Web-{92E59360-70DA-585F-429A-2AE85A5F2397}" dt="2025-03-11T00:54:19.806" v="299" actId="1076"/>
      <pc:docMkLst>
        <pc:docMk/>
      </pc:docMkLst>
      <pc:sldChg chg="modSp">
        <pc:chgData name="Genesis Knight" userId="S::gknight3@ggc.edu::6c154368-8942-4630-a73f-40f9f752c891" providerId="AD" clId="Web-{92E59360-70DA-585F-429A-2AE85A5F2397}" dt="2025-03-11T00:45:42.913" v="222" actId="14100"/>
        <pc:sldMkLst>
          <pc:docMk/>
          <pc:sldMk cId="695916001" sldId="260"/>
        </pc:sldMkLst>
        <pc:spChg chg="mod">
          <ac:chgData name="Genesis Knight" userId="S::gknight3@ggc.edu::6c154368-8942-4630-a73f-40f9f752c891" providerId="AD" clId="Web-{92E59360-70DA-585F-429A-2AE85A5F2397}" dt="2025-03-11T00:42:30.984" v="46" actId="14100"/>
          <ac:spMkLst>
            <pc:docMk/>
            <pc:sldMk cId="695916001" sldId="260"/>
            <ac:spMk id="3" creationId="{F26AF5AD-C7FF-48A7-75CD-C6BB89EBFA19}"/>
          </ac:spMkLst>
        </pc:spChg>
        <pc:spChg chg="mod">
          <ac:chgData name="Genesis Knight" userId="S::gknight3@ggc.edu::6c154368-8942-4630-a73f-40f9f752c891" providerId="AD" clId="Web-{92E59360-70DA-585F-429A-2AE85A5F2397}" dt="2025-03-11T00:42:36.047" v="47" actId="1076"/>
          <ac:spMkLst>
            <pc:docMk/>
            <pc:sldMk cId="695916001" sldId="260"/>
            <ac:spMk id="5" creationId="{278A376D-ED50-2910-1384-420D16D71006}"/>
          </ac:spMkLst>
        </pc:spChg>
        <pc:spChg chg="mod">
          <ac:chgData name="Genesis Knight" userId="S::gknight3@ggc.edu::6c154368-8942-4630-a73f-40f9f752c891" providerId="AD" clId="Web-{92E59360-70DA-585F-429A-2AE85A5F2397}" dt="2025-03-11T00:41:57.327" v="43" actId="20577"/>
          <ac:spMkLst>
            <pc:docMk/>
            <pc:sldMk cId="695916001" sldId="260"/>
            <ac:spMk id="6" creationId="{5F09C752-176F-8D3A-4A55-A313704B1315}"/>
          </ac:spMkLst>
        </pc:spChg>
        <pc:spChg chg="mod">
          <ac:chgData name="Genesis Knight" userId="S::gknight3@ggc.edu::6c154368-8942-4630-a73f-40f9f752c891" providerId="AD" clId="Web-{92E59360-70DA-585F-429A-2AE85A5F2397}" dt="2025-03-11T00:41:36.373" v="30" actId="20577"/>
          <ac:spMkLst>
            <pc:docMk/>
            <pc:sldMk cId="695916001" sldId="260"/>
            <ac:spMk id="8" creationId="{C8BB9BAD-044B-B263-6434-52C3405F82EE}"/>
          </ac:spMkLst>
        </pc:spChg>
        <pc:spChg chg="mod">
          <ac:chgData name="Genesis Knight" userId="S::gknight3@ggc.edu::6c154368-8942-4630-a73f-40f9f752c891" providerId="AD" clId="Web-{92E59360-70DA-585F-429A-2AE85A5F2397}" dt="2025-03-11T00:43:04.017" v="54" actId="20577"/>
          <ac:spMkLst>
            <pc:docMk/>
            <pc:sldMk cId="695916001" sldId="260"/>
            <ac:spMk id="9" creationId="{F196BE9C-90DF-07DC-4450-6D67AE28CF11}"/>
          </ac:spMkLst>
        </pc:spChg>
        <pc:spChg chg="mod">
          <ac:chgData name="Genesis Knight" userId="S::gknight3@ggc.edu::6c154368-8942-4630-a73f-40f9f752c891" providerId="AD" clId="Web-{92E59360-70DA-585F-429A-2AE85A5F2397}" dt="2025-03-11T00:45:42.913" v="222" actId="14100"/>
          <ac:spMkLst>
            <pc:docMk/>
            <pc:sldMk cId="695916001" sldId="260"/>
            <ac:spMk id="11" creationId="{9519A8B5-E0A2-256E-3E9D-516513EA11DE}"/>
          </ac:spMkLst>
        </pc:spChg>
        <pc:picChg chg="mod">
          <ac:chgData name="Genesis Knight" userId="S::gknight3@ggc.edu::6c154368-8942-4630-a73f-40f9f752c891" providerId="AD" clId="Web-{92E59360-70DA-585F-429A-2AE85A5F2397}" dt="2025-03-11T00:35:49.033" v="8" actId="1076"/>
          <ac:picMkLst>
            <pc:docMk/>
            <pc:sldMk cId="695916001" sldId="260"/>
            <ac:picMk id="4" creationId="{08F93D61-DDC0-82CF-EF5A-43CDFB83DE5F}"/>
          </ac:picMkLst>
        </pc:picChg>
        <pc:picChg chg="mod">
          <ac:chgData name="Genesis Knight" userId="S::gknight3@ggc.edu::6c154368-8942-4630-a73f-40f9f752c891" providerId="AD" clId="Web-{92E59360-70DA-585F-429A-2AE85A5F2397}" dt="2025-03-11T00:42:40.954" v="48" actId="1076"/>
          <ac:picMkLst>
            <pc:docMk/>
            <pc:sldMk cId="695916001" sldId="260"/>
            <ac:picMk id="12" creationId="{7F541BDD-6B3F-9CEA-D3CE-42CC9F2F4975}"/>
          </ac:picMkLst>
        </pc:picChg>
        <pc:picChg chg="mod">
          <ac:chgData name="Genesis Knight" userId="S::gknight3@ggc.edu::6c154368-8942-4630-a73f-40f9f752c891" providerId="AD" clId="Web-{92E59360-70DA-585F-429A-2AE85A5F2397}" dt="2025-03-11T00:35:44.908" v="7" actId="1076"/>
          <ac:picMkLst>
            <pc:docMk/>
            <pc:sldMk cId="695916001" sldId="260"/>
            <ac:picMk id="14" creationId="{3A7A3012-7956-50AC-B5BC-1D0344FF0B5B}"/>
          </ac:picMkLst>
        </pc:picChg>
      </pc:sldChg>
      <pc:sldChg chg="addSp delSp modSp">
        <pc:chgData name="Genesis Knight" userId="S::gknight3@ggc.edu::6c154368-8942-4630-a73f-40f9f752c891" providerId="AD" clId="Web-{92E59360-70DA-585F-429A-2AE85A5F2397}" dt="2025-03-11T00:25:33.117" v="1"/>
        <pc:sldMkLst>
          <pc:docMk/>
          <pc:sldMk cId="3597879093" sldId="261"/>
        </pc:sldMkLst>
        <pc:picChg chg="add del mod">
          <ac:chgData name="Genesis Knight" userId="S::gknight3@ggc.edu::6c154368-8942-4630-a73f-40f9f752c891" providerId="AD" clId="Web-{92E59360-70DA-585F-429A-2AE85A5F2397}" dt="2025-03-11T00:25:33.117" v="1"/>
          <ac:picMkLst>
            <pc:docMk/>
            <pc:sldMk cId="3597879093" sldId="261"/>
            <ac:picMk id="9" creationId="{C4D0FD8D-68F7-DDAF-A396-946372B63E02}"/>
          </ac:picMkLst>
        </pc:picChg>
      </pc:sldChg>
      <pc:sldChg chg="addSp delSp modSp add mod replId setBg modClrScheme setClrOvrMap chgLayout">
        <pc:chgData name="Genesis Knight" userId="S::gknight3@ggc.edu::6c154368-8942-4630-a73f-40f9f752c891" providerId="AD" clId="Web-{92E59360-70DA-585F-429A-2AE85A5F2397}" dt="2025-03-11T00:54:19.806" v="299" actId="1076"/>
        <pc:sldMkLst>
          <pc:docMk/>
          <pc:sldMk cId="2784297395" sldId="263"/>
        </pc:sldMkLst>
        <pc:spChg chg="mod ord">
          <ac:chgData name="Genesis Knight" userId="S::gknight3@ggc.edu::6c154368-8942-4630-a73f-40f9f752c891" providerId="AD" clId="Web-{92E59360-70DA-585F-429A-2AE85A5F2397}" dt="2025-03-11T00:54:19.806" v="299" actId="1076"/>
          <ac:spMkLst>
            <pc:docMk/>
            <pc:sldMk cId="2784297395" sldId="263"/>
            <ac:spMk id="2" creationId="{6E17E740-A52B-D1C2-55A0-D6ECD81E7436}"/>
          </ac:spMkLst>
        </pc:spChg>
        <pc:spChg chg="del mod ord">
          <ac:chgData name="Genesis Knight" userId="S::gknight3@ggc.edu::6c154368-8942-4630-a73f-40f9f752c891" providerId="AD" clId="Web-{92E59360-70DA-585F-429A-2AE85A5F2397}" dt="2025-03-11T00:48:46.372" v="239"/>
          <ac:spMkLst>
            <pc:docMk/>
            <pc:sldMk cId="2784297395" sldId="263"/>
            <ac:spMk id="3" creationId="{AFA24BBB-5BDF-C7AA-02EA-EA88B6735EE9}"/>
          </ac:spMkLst>
        </pc:spChg>
        <pc:spChg chg="del mod ord">
          <ac:chgData name="Genesis Knight" userId="S::gknight3@ggc.edu::6c154368-8942-4630-a73f-40f9f752c891" providerId="AD" clId="Web-{92E59360-70DA-585F-429A-2AE85A5F2397}" dt="2025-03-11T00:48:54.732" v="241"/>
          <ac:spMkLst>
            <pc:docMk/>
            <pc:sldMk cId="2784297395" sldId="263"/>
            <ac:spMk id="6" creationId="{A913EA74-A863-0996-91C4-5C051955160D}"/>
          </ac:spMkLst>
        </pc:spChg>
        <pc:spChg chg="add del">
          <ac:chgData name="Genesis Knight" userId="S::gknight3@ggc.edu::6c154368-8942-4630-a73f-40f9f752c891" providerId="AD" clId="Web-{92E59360-70DA-585F-429A-2AE85A5F2397}" dt="2025-03-11T00:49:55.344" v="252"/>
          <ac:spMkLst>
            <pc:docMk/>
            <pc:sldMk cId="2784297395" sldId="263"/>
            <ac:spMk id="11" creationId="{B8DBF1C0-B8F1-4AAC-8704-256BA0E9D63B}"/>
          </ac:spMkLst>
        </pc:spChg>
        <pc:spChg chg="add del">
          <ac:chgData name="Genesis Knight" userId="S::gknight3@ggc.edu::6c154368-8942-4630-a73f-40f9f752c891" providerId="AD" clId="Web-{92E59360-70DA-585F-429A-2AE85A5F2397}" dt="2025-03-11T00:49:55.344" v="252"/>
          <ac:spMkLst>
            <pc:docMk/>
            <pc:sldMk cId="2784297395" sldId="263"/>
            <ac:spMk id="13" creationId="{B70F7E59-C971-4F55-8E3A-1E583B65FCB9}"/>
          </ac:spMkLst>
        </pc:spChg>
        <pc:spChg chg="add del">
          <ac:chgData name="Genesis Knight" userId="S::gknight3@ggc.edu::6c154368-8942-4630-a73f-40f9f752c891" providerId="AD" clId="Web-{92E59360-70DA-585F-429A-2AE85A5F2397}" dt="2025-03-11T00:49:55.344" v="252"/>
          <ac:spMkLst>
            <pc:docMk/>
            <pc:sldMk cId="2784297395" sldId="263"/>
            <ac:spMk id="14" creationId="{2668F1A4-6DBB-4F0B-A679-6EE5483638F8}"/>
          </ac:spMkLst>
        </pc:spChg>
        <pc:spChg chg="add del">
          <ac:chgData name="Genesis Knight" userId="S::gknight3@ggc.edu::6c154368-8942-4630-a73f-40f9f752c891" providerId="AD" clId="Web-{92E59360-70DA-585F-429A-2AE85A5F2397}" dt="2025-03-11T00:50:01.375" v="254"/>
          <ac:spMkLst>
            <pc:docMk/>
            <pc:sldMk cId="2784297395" sldId="263"/>
            <ac:spMk id="16" creationId="{2B65E6B8-0D17-4912-97E4-60B47A511133}"/>
          </ac:spMkLst>
        </pc:spChg>
        <pc:spChg chg="add del">
          <ac:chgData name="Genesis Knight" userId="S::gknight3@ggc.edu::6c154368-8942-4630-a73f-40f9f752c891" providerId="AD" clId="Web-{92E59360-70DA-585F-429A-2AE85A5F2397}" dt="2025-03-11T00:50:16.297" v="256"/>
          <ac:spMkLst>
            <pc:docMk/>
            <pc:sldMk cId="2784297395" sldId="263"/>
            <ac:spMk id="18" creationId="{4E212B76-74CB-461F-90A3-EF4F2397A883}"/>
          </ac:spMkLst>
        </pc:spChg>
        <pc:spChg chg="add del">
          <ac:chgData name="Genesis Knight" userId="S::gknight3@ggc.edu::6c154368-8942-4630-a73f-40f9f752c891" providerId="AD" clId="Web-{92E59360-70DA-585F-429A-2AE85A5F2397}" dt="2025-03-11T00:50:16.297" v="256"/>
          <ac:spMkLst>
            <pc:docMk/>
            <pc:sldMk cId="2784297395" sldId="263"/>
            <ac:spMk id="19" creationId="{81E746D0-4B37-4869-B2EF-79D5F0FFFBC9}"/>
          </ac:spMkLst>
        </pc:spChg>
        <pc:spChg chg="add del">
          <ac:chgData name="Genesis Knight" userId="S::gknight3@ggc.edu::6c154368-8942-4630-a73f-40f9f752c891" providerId="AD" clId="Web-{92E59360-70DA-585F-429A-2AE85A5F2397}" dt="2025-03-11T00:50:21.673" v="258"/>
          <ac:spMkLst>
            <pc:docMk/>
            <pc:sldMk cId="2784297395" sldId="263"/>
            <ac:spMk id="21" creationId="{D36F3EEA-55D4-4677-80E7-92D00B8F343B}"/>
          </ac:spMkLst>
        </pc:spChg>
        <pc:spChg chg="add del">
          <ac:chgData name="Genesis Knight" userId="S::gknight3@ggc.edu::6c154368-8942-4630-a73f-40f9f752c891" providerId="AD" clId="Web-{92E59360-70DA-585F-429A-2AE85A5F2397}" dt="2025-03-11T00:50:21.673" v="258"/>
          <ac:spMkLst>
            <pc:docMk/>
            <pc:sldMk cId="2784297395" sldId="263"/>
            <ac:spMk id="22" creationId="{C91E93A7-6C7F-4F77-9CB0-280D958EF4D2}"/>
          </ac:spMkLst>
        </pc:spChg>
        <pc:spChg chg="add del">
          <ac:chgData name="Genesis Knight" userId="S::gknight3@ggc.edu::6c154368-8942-4630-a73f-40f9f752c891" providerId="AD" clId="Web-{92E59360-70DA-585F-429A-2AE85A5F2397}" dt="2025-03-11T00:50:21.673" v="258"/>
          <ac:spMkLst>
            <pc:docMk/>
            <pc:sldMk cId="2784297395" sldId="263"/>
            <ac:spMk id="23" creationId="{E4F17063-EDA4-417B-946F-BA357F3B390D}"/>
          </ac:spMkLst>
        </pc:spChg>
        <pc:spChg chg="add del">
          <ac:chgData name="Genesis Knight" userId="S::gknight3@ggc.edu::6c154368-8942-4630-a73f-40f9f752c891" providerId="AD" clId="Web-{92E59360-70DA-585F-429A-2AE85A5F2397}" dt="2025-03-11T00:53:39.789" v="294"/>
          <ac:spMkLst>
            <pc:docMk/>
            <pc:sldMk cId="2784297395" sldId="263"/>
            <ac:spMk id="27" creationId="{B70F7E59-C971-4F55-8E3A-1E583B65FCB9}"/>
          </ac:spMkLst>
        </pc:spChg>
        <pc:spChg chg="add del">
          <ac:chgData name="Genesis Knight" userId="S::gknight3@ggc.edu::6c154368-8942-4630-a73f-40f9f752c891" providerId="AD" clId="Web-{92E59360-70DA-585F-429A-2AE85A5F2397}" dt="2025-03-11T00:53:18.429" v="291"/>
          <ac:spMkLst>
            <pc:docMk/>
            <pc:sldMk cId="2784297395" sldId="263"/>
            <ac:spMk id="32" creationId="{56981798-4550-46DA-9172-4846E2FB66EC}"/>
          </ac:spMkLst>
        </pc:spChg>
        <pc:spChg chg="add del">
          <ac:chgData name="Genesis Knight" userId="S::gknight3@ggc.edu::6c154368-8942-4630-a73f-40f9f752c891" providerId="AD" clId="Web-{92E59360-70DA-585F-429A-2AE85A5F2397}" dt="2025-03-11T00:53:18.429" v="291"/>
          <ac:spMkLst>
            <pc:docMk/>
            <pc:sldMk cId="2784297395" sldId="263"/>
            <ac:spMk id="34" creationId="{D82EB7D3-3AD8-4ED1-9E1A-2906E14635E3}"/>
          </ac:spMkLst>
        </pc:spChg>
        <pc:spChg chg="add del">
          <ac:chgData name="Genesis Knight" userId="S::gknight3@ggc.edu::6c154368-8942-4630-a73f-40f9f752c891" providerId="AD" clId="Web-{92E59360-70DA-585F-429A-2AE85A5F2397}" dt="2025-03-11T00:53:18.429" v="291"/>
          <ac:spMkLst>
            <pc:docMk/>
            <pc:sldMk cId="2784297395" sldId="263"/>
            <ac:spMk id="36" creationId="{2D529E20-662F-4915-ACD7-970C026FDB7F}"/>
          </ac:spMkLst>
        </pc:spChg>
        <pc:spChg chg="add del">
          <ac:chgData name="Genesis Knight" userId="S::gknight3@ggc.edu::6c154368-8942-4630-a73f-40f9f752c891" providerId="AD" clId="Web-{92E59360-70DA-585F-429A-2AE85A5F2397}" dt="2025-03-11T00:53:39.711" v="293"/>
          <ac:spMkLst>
            <pc:docMk/>
            <pc:sldMk cId="2784297395" sldId="263"/>
            <ac:spMk id="38" creationId="{491A5E26-1F21-459D-8C03-ADB057B09066}"/>
          </ac:spMkLst>
        </pc:spChg>
        <pc:spChg chg="add">
          <ac:chgData name="Genesis Knight" userId="S::gknight3@ggc.edu::6c154368-8942-4630-a73f-40f9f752c891" providerId="AD" clId="Web-{92E59360-70DA-585F-429A-2AE85A5F2397}" dt="2025-03-11T00:53:39.789" v="294"/>
          <ac:spMkLst>
            <pc:docMk/>
            <pc:sldMk cId="2784297395" sldId="263"/>
            <ac:spMk id="40" creationId="{F56FB35D-9507-4E18-883E-A61D9FDE2E4D}"/>
          </ac:spMkLst>
        </pc:spChg>
        <pc:grpChg chg="add del">
          <ac:chgData name="Genesis Knight" userId="S::gknight3@ggc.edu::6c154368-8942-4630-a73f-40f9f752c891" providerId="AD" clId="Web-{92E59360-70DA-585F-429A-2AE85A5F2397}" dt="2025-03-11T00:49:50.484" v="250"/>
          <ac:grpSpMkLst>
            <pc:docMk/>
            <pc:sldMk cId="2784297395" sldId="263"/>
            <ac:grpSpMk id="9" creationId="{25A657F0-42F3-40D3-BC75-7DA1F5C6A225}"/>
          </ac:grpSpMkLst>
        </pc:grpChg>
        <pc:grpChg chg="add del">
          <ac:chgData name="Genesis Knight" userId="S::gknight3@ggc.edu::6c154368-8942-4630-a73f-40f9f752c891" providerId="AD" clId="Web-{92E59360-70DA-585F-429A-2AE85A5F2397}" dt="2025-03-11T00:53:39.789" v="294"/>
          <ac:grpSpMkLst>
            <pc:docMk/>
            <pc:sldMk cId="2784297395" sldId="263"/>
            <ac:grpSpMk id="25" creationId="{260EE1B3-DDB2-44D7-943C-63D9CEF2735D}"/>
          </ac:grpSpMkLst>
        </pc:grpChg>
        <pc:picChg chg="add mod ord modCrop">
          <ac:chgData name="Genesis Knight" userId="S::gknight3@ggc.edu::6c154368-8942-4630-a73f-40f9f752c891" providerId="AD" clId="Web-{92E59360-70DA-585F-429A-2AE85A5F2397}" dt="2025-03-11T00:54:12.665" v="298"/>
          <ac:picMkLst>
            <pc:docMk/>
            <pc:sldMk cId="2784297395" sldId="263"/>
            <ac:picMk id="4" creationId="{BAC9A449-1C09-D5C3-03C5-CC08700C1B98}"/>
          </ac:picMkLst>
        </pc:picChg>
      </pc:sldChg>
    </pc:docChg>
  </pc:docChgLst>
  <pc:docChgLst>
    <pc:chgData name="Genesis Knight" userId="S::gknight3@ggc.edu::6c154368-8942-4630-a73f-40f9f752c891" providerId="AD" clId="Web-{2722222F-B39B-FC2B-C472-6D15911FAE85}"/>
    <pc:docChg chg="modSld addMainMaster delMainMaster">
      <pc:chgData name="Genesis Knight" userId="S::gknight3@ggc.edu::6c154368-8942-4630-a73f-40f9f752c891" providerId="AD" clId="Web-{2722222F-B39B-FC2B-C472-6D15911FAE85}" dt="2025-03-10T23:36:11.720" v="268"/>
      <pc:docMkLst>
        <pc:docMk/>
      </pc:docMkLst>
      <pc:sldChg chg="addSp modSp mod modClrScheme chgLayout">
        <pc:chgData name="Genesis Knight" userId="S::gknight3@ggc.edu::6c154368-8942-4630-a73f-40f9f752c891" providerId="AD" clId="Web-{2722222F-B39B-FC2B-C472-6D15911FAE85}" dt="2025-03-10T23:36:11.720" v="268"/>
        <pc:sldMkLst>
          <pc:docMk/>
          <pc:sldMk cId="109857222" sldId="256"/>
        </pc:sldMkLst>
        <pc:spChg chg="mod">
          <ac:chgData name="Genesis Knight" userId="S::gknight3@ggc.edu::6c154368-8942-4630-a73f-40f9f752c891" providerId="AD" clId="Web-{2722222F-B39B-FC2B-C472-6D15911FAE85}" dt="2025-03-10T23:10:51.039" v="6" actId="20577"/>
          <ac:spMkLst>
            <pc:docMk/>
            <pc:sldMk cId="109857222" sldId="256"/>
            <ac:spMk id="2" creationId="{00000000-0000-0000-0000-000000000000}"/>
          </ac:spMkLst>
        </pc:spChg>
        <pc:spChg chg="mod ord">
          <ac:chgData name="Genesis Knight" userId="S::gknight3@ggc.edu::6c154368-8942-4630-a73f-40f9f752c891" providerId="AD" clId="Web-{2722222F-B39B-FC2B-C472-6D15911FAE85}" dt="2025-03-10T23:36:11.720" v="268"/>
          <ac:spMkLst>
            <pc:docMk/>
            <pc:sldMk cId="109857222" sldId="256"/>
            <ac:spMk id="3" creationId="{00000000-0000-0000-0000-000000000000}"/>
          </ac:spMkLst>
        </pc:spChg>
        <pc:spChg chg="add mod">
          <ac:chgData name="Genesis Knight" userId="S::gknight3@ggc.edu::6c154368-8942-4630-a73f-40f9f752c891" providerId="AD" clId="Web-{2722222F-B39B-FC2B-C472-6D15911FAE85}" dt="2025-03-10T23:15:02.775" v="65" actId="20577"/>
          <ac:spMkLst>
            <pc:docMk/>
            <pc:sldMk cId="109857222" sldId="256"/>
            <ac:spMk id="4" creationId="{700B5F6D-E266-3972-AD0D-D1B17A15A1F6}"/>
          </ac:spMkLst>
        </pc:spChg>
        <pc:picChg chg="mod">
          <ac:chgData name="Genesis Knight" userId="S::gknight3@ggc.edu::6c154368-8942-4630-a73f-40f9f752c891" providerId="AD" clId="Web-{2722222F-B39B-FC2B-C472-6D15911FAE85}" dt="2025-03-10T23:12:12.091" v="48" actId="1076"/>
          <ac:picMkLst>
            <pc:docMk/>
            <pc:sldMk cId="109857222" sldId="256"/>
            <ac:picMk id="5" creationId="{6469C7BB-3FBA-3814-18DB-80AED34EF3AB}"/>
          </ac:picMkLst>
        </pc:picChg>
      </pc:sldChg>
      <pc:sldChg chg="modSp mod modClrScheme chgLayout">
        <pc:chgData name="Genesis Knight" userId="S::gknight3@ggc.edu::6c154368-8942-4630-a73f-40f9f752c891" providerId="AD" clId="Web-{2722222F-B39B-FC2B-C472-6D15911FAE85}" dt="2025-03-10T23:36:11.720" v="268"/>
        <pc:sldMkLst>
          <pc:docMk/>
          <pc:sldMk cId="2343200413" sldId="257"/>
        </pc:sldMkLst>
        <pc:spChg chg="mod ord">
          <ac:chgData name="Genesis Knight" userId="S::gknight3@ggc.edu::6c154368-8942-4630-a73f-40f9f752c891" providerId="AD" clId="Web-{2722222F-B39B-FC2B-C472-6D15911FAE85}" dt="2025-03-10T23:36:11.720" v="268"/>
          <ac:spMkLst>
            <pc:docMk/>
            <pc:sldMk cId="2343200413" sldId="257"/>
            <ac:spMk id="2" creationId="{B69C7E72-6894-388A-30F8-2CC521108D46}"/>
          </ac:spMkLst>
        </pc:spChg>
        <pc:spChg chg="mod ord">
          <ac:chgData name="Genesis Knight" userId="S::gknight3@ggc.edu::6c154368-8942-4630-a73f-40f9f752c891" providerId="AD" clId="Web-{2722222F-B39B-FC2B-C472-6D15911FAE85}" dt="2025-03-10T23:36:11.720" v="268"/>
          <ac:spMkLst>
            <pc:docMk/>
            <pc:sldMk cId="2343200413" sldId="257"/>
            <ac:spMk id="3" creationId="{1E950A86-C9B3-09D5-B451-3C7A1AC85F4D}"/>
          </ac:spMkLst>
        </pc:spChg>
      </pc:sldChg>
      <pc:sldChg chg="modSp mod modClrScheme chgLayout">
        <pc:chgData name="Genesis Knight" userId="S::gknight3@ggc.edu::6c154368-8942-4630-a73f-40f9f752c891" providerId="AD" clId="Web-{2722222F-B39B-FC2B-C472-6D15911FAE85}" dt="2025-03-10T23:36:11.720" v="268"/>
        <pc:sldMkLst>
          <pc:docMk/>
          <pc:sldMk cId="2346127689" sldId="258"/>
        </pc:sldMkLst>
        <pc:spChg chg="mod ord">
          <ac:chgData name="Genesis Knight" userId="S::gknight3@ggc.edu::6c154368-8942-4630-a73f-40f9f752c891" providerId="AD" clId="Web-{2722222F-B39B-FC2B-C472-6D15911FAE85}" dt="2025-03-10T23:36:11.720" v="268"/>
          <ac:spMkLst>
            <pc:docMk/>
            <pc:sldMk cId="2346127689" sldId="258"/>
            <ac:spMk id="2" creationId="{62BACE82-0063-D199-74F0-5B076EF28EC4}"/>
          </ac:spMkLst>
        </pc:spChg>
        <pc:spChg chg="mod ord">
          <ac:chgData name="Genesis Knight" userId="S::gknight3@ggc.edu::6c154368-8942-4630-a73f-40f9f752c891" providerId="AD" clId="Web-{2722222F-B39B-FC2B-C472-6D15911FAE85}" dt="2025-03-10T23:36:11.720" v="268"/>
          <ac:spMkLst>
            <pc:docMk/>
            <pc:sldMk cId="2346127689" sldId="258"/>
            <ac:spMk id="3" creationId="{FE41EBE3-A67B-51EE-A5A2-CFB72DD43908}"/>
          </ac:spMkLst>
        </pc:spChg>
        <pc:spChg chg="mod ord">
          <ac:chgData name="Genesis Knight" userId="S::gknight3@ggc.edu::6c154368-8942-4630-a73f-40f9f752c891" providerId="AD" clId="Web-{2722222F-B39B-FC2B-C472-6D15911FAE85}" dt="2025-03-10T23:36:11.720" v="268"/>
          <ac:spMkLst>
            <pc:docMk/>
            <pc:sldMk cId="2346127689" sldId="258"/>
            <ac:spMk id="4" creationId="{9DCEACBB-599E-25FE-6732-39033FBB7879}"/>
          </ac:spMkLst>
        </pc:spChg>
        <pc:spChg chg="mod ord">
          <ac:chgData name="Genesis Knight" userId="S::gknight3@ggc.edu::6c154368-8942-4630-a73f-40f9f752c891" providerId="AD" clId="Web-{2722222F-B39B-FC2B-C472-6D15911FAE85}" dt="2025-03-10T23:36:11.720" v="268"/>
          <ac:spMkLst>
            <pc:docMk/>
            <pc:sldMk cId="2346127689" sldId="258"/>
            <ac:spMk id="5" creationId="{4C4CB679-1D3B-A665-C02D-1B33A992786A}"/>
          </ac:spMkLst>
        </pc:spChg>
        <pc:spChg chg="mod ord">
          <ac:chgData name="Genesis Knight" userId="S::gknight3@ggc.edu::6c154368-8942-4630-a73f-40f9f752c891" providerId="AD" clId="Web-{2722222F-B39B-FC2B-C472-6D15911FAE85}" dt="2025-03-10T23:36:11.720" v="268"/>
          <ac:spMkLst>
            <pc:docMk/>
            <pc:sldMk cId="2346127689" sldId="258"/>
            <ac:spMk id="6" creationId="{4907377D-E765-56CF-276E-D2383FE644F5}"/>
          </ac:spMkLst>
        </pc:spChg>
      </pc:sldChg>
      <pc:sldMasterChg chg="del delSldLayout">
        <pc:chgData name="Genesis Knight" userId="S::gknight3@ggc.edu::6c154368-8942-4630-a73f-40f9f752c891" providerId="AD" clId="Web-{2722222F-B39B-FC2B-C472-6D15911FAE85}" dt="2025-03-10T23:34:37.120" v="258"/>
        <pc:sldMasterMkLst>
          <pc:docMk/>
          <pc:sldMasterMk cId="3775364147" sldId="2147483761"/>
        </pc:sldMasterMkLst>
        <pc:sldLayoutChg chg="del">
          <pc:chgData name="Genesis Knight" userId="S::gknight3@ggc.edu::6c154368-8942-4630-a73f-40f9f752c891" providerId="AD" clId="Web-{2722222F-B39B-FC2B-C472-6D15911FAE85}" dt="2025-03-10T23:34:37.120" v="258"/>
          <pc:sldLayoutMkLst>
            <pc:docMk/>
            <pc:sldMasterMk cId="3775364147" sldId="2147483761"/>
            <pc:sldLayoutMk cId="1425072284" sldId="2147483762"/>
          </pc:sldLayoutMkLst>
        </pc:sldLayoutChg>
        <pc:sldLayoutChg chg="del">
          <pc:chgData name="Genesis Knight" userId="S::gknight3@ggc.edu::6c154368-8942-4630-a73f-40f9f752c891" providerId="AD" clId="Web-{2722222F-B39B-FC2B-C472-6D15911FAE85}" dt="2025-03-10T23:34:37.120" v="258"/>
          <pc:sldLayoutMkLst>
            <pc:docMk/>
            <pc:sldMasterMk cId="3775364147" sldId="2147483761"/>
            <pc:sldLayoutMk cId="4285672311" sldId="2147483763"/>
          </pc:sldLayoutMkLst>
        </pc:sldLayoutChg>
        <pc:sldLayoutChg chg="del">
          <pc:chgData name="Genesis Knight" userId="S::gknight3@ggc.edu::6c154368-8942-4630-a73f-40f9f752c891" providerId="AD" clId="Web-{2722222F-B39B-FC2B-C472-6D15911FAE85}" dt="2025-03-10T23:34:37.120" v="258"/>
          <pc:sldLayoutMkLst>
            <pc:docMk/>
            <pc:sldMasterMk cId="3775364147" sldId="2147483761"/>
            <pc:sldLayoutMk cId="2701541690" sldId="2147483764"/>
          </pc:sldLayoutMkLst>
        </pc:sldLayoutChg>
        <pc:sldLayoutChg chg="del">
          <pc:chgData name="Genesis Knight" userId="S::gknight3@ggc.edu::6c154368-8942-4630-a73f-40f9f752c891" providerId="AD" clId="Web-{2722222F-B39B-FC2B-C472-6D15911FAE85}" dt="2025-03-10T23:34:37.120" v="258"/>
          <pc:sldLayoutMkLst>
            <pc:docMk/>
            <pc:sldMasterMk cId="3775364147" sldId="2147483761"/>
            <pc:sldLayoutMk cId="411331184" sldId="2147483765"/>
          </pc:sldLayoutMkLst>
        </pc:sldLayoutChg>
        <pc:sldLayoutChg chg="del">
          <pc:chgData name="Genesis Knight" userId="S::gknight3@ggc.edu::6c154368-8942-4630-a73f-40f9f752c891" providerId="AD" clId="Web-{2722222F-B39B-FC2B-C472-6D15911FAE85}" dt="2025-03-10T23:34:37.120" v="258"/>
          <pc:sldLayoutMkLst>
            <pc:docMk/>
            <pc:sldMasterMk cId="3775364147" sldId="2147483761"/>
            <pc:sldLayoutMk cId="2281030181" sldId="2147483766"/>
          </pc:sldLayoutMkLst>
        </pc:sldLayoutChg>
        <pc:sldLayoutChg chg="del">
          <pc:chgData name="Genesis Knight" userId="S::gknight3@ggc.edu::6c154368-8942-4630-a73f-40f9f752c891" providerId="AD" clId="Web-{2722222F-B39B-FC2B-C472-6D15911FAE85}" dt="2025-03-10T23:34:37.120" v="258"/>
          <pc:sldLayoutMkLst>
            <pc:docMk/>
            <pc:sldMasterMk cId="3775364147" sldId="2147483761"/>
            <pc:sldLayoutMk cId="1319753019" sldId="2147483767"/>
          </pc:sldLayoutMkLst>
        </pc:sldLayoutChg>
        <pc:sldLayoutChg chg="del">
          <pc:chgData name="Genesis Knight" userId="S::gknight3@ggc.edu::6c154368-8942-4630-a73f-40f9f752c891" providerId="AD" clId="Web-{2722222F-B39B-FC2B-C472-6D15911FAE85}" dt="2025-03-10T23:34:37.120" v="258"/>
          <pc:sldLayoutMkLst>
            <pc:docMk/>
            <pc:sldMasterMk cId="3775364147" sldId="2147483761"/>
            <pc:sldLayoutMk cId="3741444746" sldId="2147483768"/>
          </pc:sldLayoutMkLst>
        </pc:sldLayoutChg>
        <pc:sldLayoutChg chg="del">
          <pc:chgData name="Genesis Knight" userId="S::gknight3@ggc.edu::6c154368-8942-4630-a73f-40f9f752c891" providerId="AD" clId="Web-{2722222F-B39B-FC2B-C472-6D15911FAE85}" dt="2025-03-10T23:34:37.120" v="258"/>
          <pc:sldLayoutMkLst>
            <pc:docMk/>
            <pc:sldMasterMk cId="3775364147" sldId="2147483761"/>
            <pc:sldLayoutMk cId="3961553705" sldId="2147483769"/>
          </pc:sldLayoutMkLst>
        </pc:sldLayoutChg>
        <pc:sldLayoutChg chg="del">
          <pc:chgData name="Genesis Knight" userId="S::gknight3@ggc.edu::6c154368-8942-4630-a73f-40f9f752c891" providerId="AD" clId="Web-{2722222F-B39B-FC2B-C472-6D15911FAE85}" dt="2025-03-10T23:34:37.120" v="258"/>
          <pc:sldLayoutMkLst>
            <pc:docMk/>
            <pc:sldMasterMk cId="3775364147" sldId="2147483761"/>
            <pc:sldLayoutMk cId="3398718568" sldId="2147483770"/>
          </pc:sldLayoutMkLst>
        </pc:sldLayoutChg>
        <pc:sldLayoutChg chg="del">
          <pc:chgData name="Genesis Knight" userId="S::gknight3@ggc.edu::6c154368-8942-4630-a73f-40f9f752c891" providerId="AD" clId="Web-{2722222F-B39B-FC2B-C472-6D15911FAE85}" dt="2025-03-10T23:34:37.120" v="258"/>
          <pc:sldLayoutMkLst>
            <pc:docMk/>
            <pc:sldMasterMk cId="3775364147" sldId="2147483761"/>
            <pc:sldLayoutMk cId="2971281490" sldId="2147483771"/>
          </pc:sldLayoutMkLst>
        </pc:sldLayoutChg>
        <pc:sldLayoutChg chg="del">
          <pc:chgData name="Genesis Knight" userId="S::gknight3@ggc.edu::6c154368-8942-4630-a73f-40f9f752c891" providerId="AD" clId="Web-{2722222F-B39B-FC2B-C472-6D15911FAE85}" dt="2025-03-10T23:34:37.120" v="258"/>
          <pc:sldLayoutMkLst>
            <pc:docMk/>
            <pc:sldMasterMk cId="3775364147" sldId="2147483761"/>
            <pc:sldLayoutMk cId="2111043922" sldId="2147483772"/>
          </pc:sldLayoutMkLst>
        </pc:sldLayoutChg>
      </pc:sldMasterChg>
      <pc:sldMasterChg chg="add del addSldLayout delSldLayout modSldLayout">
        <pc:chgData name="Genesis Knight" userId="S::gknight3@ggc.edu::6c154368-8942-4630-a73f-40f9f752c891" providerId="AD" clId="Web-{2722222F-B39B-FC2B-C472-6D15911FAE85}" dt="2025-03-10T23:35:21.763" v="261"/>
        <pc:sldMasterMkLst>
          <pc:docMk/>
          <pc:sldMasterMk cId="1415342222" sldId="2147483773"/>
        </pc:sldMasterMkLst>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4117587832" sldId="2147483774"/>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981067585" sldId="2147483775"/>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4202563901" sldId="2147483776"/>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1378833009" sldId="2147483777"/>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1166525221" sldId="2147483778"/>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962110172" sldId="2147483779"/>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2827269336" sldId="2147483780"/>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1936493308" sldId="2147483781"/>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2007081282" sldId="2147483782"/>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801010970" sldId="2147483783"/>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2672938083" sldId="2147483784"/>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4187413232" sldId="2147483785"/>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132210277" sldId="2147483786"/>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651144890" sldId="2147483787"/>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1133775754" sldId="2147483788"/>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481598604" sldId="2147483789"/>
          </pc:sldLayoutMkLst>
        </pc:sldLayoutChg>
        <pc:sldLayoutChg chg="add del mod replId">
          <pc:chgData name="Genesis Knight" userId="S::gknight3@ggc.edu::6c154368-8942-4630-a73f-40f9f752c891" providerId="AD" clId="Web-{2722222F-B39B-FC2B-C472-6D15911FAE85}" dt="2025-03-10T23:35:21.763" v="261"/>
          <pc:sldLayoutMkLst>
            <pc:docMk/>
            <pc:sldMasterMk cId="1415342222" sldId="2147483773"/>
            <pc:sldLayoutMk cId="927199408" sldId="2147483790"/>
          </pc:sldLayoutMkLst>
        </pc:sldLayoutChg>
      </pc:sldMasterChg>
      <pc:sldMasterChg chg="add del addSldLayout delSldLayout modSldLayout">
        <pc:chgData name="Genesis Knight" userId="S::gknight3@ggc.edu::6c154368-8942-4630-a73f-40f9f752c891" providerId="AD" clId="Web-{2722222F-B39B-FC2B-C472-6D15911FAE85}" dt="2025-03-10T23:35:29.842" v="262"/>
        <pc:sldMasterMkLst>
          <pc:docMk/>
          <pc:sldMasterMk cId="134326276" sldId="2147483791"/>
        </pc:sldMasterMkLst>
        <pc:sldLayoutChg chg="add del mod replId">
          <pc:chgData name="Genesis Knight" userId="S::gknight3@ggc.edu::6c154368-8942-4630-a73f-40f9f752c891" providerId="AD" clId="Web-{2722222F-B39B-FC2B-C472-6D15911FAE85}" dt="2025-03-10T23:35:29.842" v="262"/>
          <pc:sldLayoutMkLst>
            <pc:docMk/>
            <pc:sldMasterMk cId="134326276" sldId="2147483791"/>
            <pc:sldLayoutMk cId="2522104383" sldId="2147483792"/>
          </pc:sldLayoutMkLst>
        </pc:sldLayoutChg>
        <pc:sldLayoutChg chg="add del mod replId">
          <pc:chgData name="Genesis Knight" userId="S::gknight3@ggc.edu::6c154368-8942-4630-a73f-40f9f752c891" providerId="AD" clId="Web-{2722222F-B39B-FC2B-C472-6D15911FAE85}" dt="2025-03-10T23:35:29.842" v="262"/>
          <pc:sldLayoutMkLst>
            <pc:docMk/>
            <pc:sldMasterMk cId="134326276" sldId="2147483791"/>
            <pc:sldLayoutMk cId="849619294" sldId="2147483793"/>
          </pc:sldLayoutMkLst>
        </pc:sldLayoutChg>
        <pc:sldLayoutChg chg="add del mod replId">
          <pc:chgData name="Genesis Knight" userId="S::gknight3@ggc.edu::6c154368-8942-4630-a73f-40f9f752c891" providerId="AD" clId="Web-{2722222F-B39B-FC2B-C472-6D15911FAE85}" dt="2025-03-10T23:35:29.842" v="262"/>
          <pc:sldLayoutMkLst>
            <pc:docMk/>
            <pc:sldMasterMk cId="134326276" sldId="2147483791"/>
            <pc:sldLayoutMk cId="3549769316" sldId="2147483794"/>
          </pc:sldLayoutMkLst>
        </pc:sldLayoutChg>
        <pc:sldLayoutChg chg="add del mod replId">
          <pc:chgData name="Genesis Knight" userId="S::gknight3@ggc.edu::6c154368-8942-4630-a73f-40f9f752c891" providerId="AD" clId="Web-{2722222F-B39B-FC2B-C472-6D15911FAE85}" dt="2025-03-10T23:35:29.842" v="262"/>
          <pc:sldLayoutMkLst>
            <pc:docMk/>
            <pc:sldMasterMk cId="134326276" sldId="2147483791"/>
            <pc:sldLayoutMk cId="1615239872" sldId="2147483795"/>
          </pc:sldLayoutMkLst>
        </pc:sldLayoutChg>
        <pc:sldLayoutChg chg="add del mod replId">
          <pc:chgData name="Genesis Knight" userId="S::gknight3@ggc.edu::6c154368-8942-4630-a73f-40f9f752c891" providerId="AD" clId="Web-{2722222F-B39B-FC2B-C472-6D15911FAE85}" dt="2025-03-10T23:35:29.842" v="262"/>
          <pc:sldLayoutMkLst>
            <pc:docMk/>
            <pc:sldMasterMk cId="134326276" sldId="2147483791"/>
            <pc:sldLayoutMk cId="2946397550" sldId="2147483796"/>
          </pc:sldLayoutMkLst>
        </pc:sldLayoutChg>
        <pc:sldLayoutChg chg="add del mod replId">
          <pc:chgData name="Genesis Knight" userId="S::gknight3@ggc.edu::6c154368-8942-4630-a73f-40f9f752c891" providerId="AD" clId="Web-{2722222F-B39B-FC2B-C472-6D15911FAE85}" dt="2025-03-10T23:35:29.842" v="262"/>
          <pc:sldLayoutMkLst>
            <pc:docMk/>
            <pc:sldMasterMk cId="134326276" sldId="2147483791"/>
            <pc:sldLayoutMk cId="4147512121" sldId="2147483797"/>
          </pc:sldLayoutMkLst>
        </pc:sldLayoutChg>
        <pc:sldLayoutChg chg="add del mod replId">
          <pc:chgData name="Genesis Knight" userId="S::gknight3@ggc.edu::6c154368-8942-4630-a73f-40f9f752c891" providerId="AD" clId="Web-{2722222F-B39B-FC2B-C472-6D15911FAE85}" dt="2025-03-10T23:35:29.842" v="262"/>
          <pc:sldLayoutMkLst>
            <pc:docMk/>
            <pc:sldMasterMk cId="134326276" sldId="2147483791"/>
            <pc:sldLayoutMk cId="899661397" sldId="2147483798"/>
          </pc:sldLayoutMkLst>
        </pc:sldLayoutChg>
        <pc:sldLayoutChg chg="add del mod replId">
          <pc:chgData name="Genesis Knight" userId="S::gknight3@ggc.edu::6c154368-8942-4630-a73f-40f9f752c891" providerId="AD" clId="Web-{2722222F-B39B-FC2B-C472-6D15911FAE85}" dt="2025-03-10T23:35:29.842" v="262"/>
          <pc:sldLayoutMkLst>
            <pc:docMk/>
            <pc:sldMasterMk cId="134326276" sldId="2147483791"/>
            <pc:sldLayoutMk cId="3895558263" sldId="2147483799"/>
          </pc:sldLayoutMkLst>
        </pc:sldLayoutChg>
        <pc:sldLayoutChg chg="add del mod replId">
          <pc:chgData name="Genesis Knight" userId="S::gknight3@ggc.edu::6c154368-8942-4630-a73f-40f9f752c891" providerId="AD" clId="Web-{2722222F-B39B-FC2B-C472-6D15911FAE85}" dt="2025-03-10T23:35:29.842" v="262"/>
          <pc:sldLayoutMkLst>
            <pc:docMk/>
            <pc:sldMasterMk cId="134326276" sldId="2147483791"/>
            <pc:sldLayoutMk cId="3523596773" sldId="2147483800"/>
          </pc:sldLayoutMkLst>
        </pc:sldLayoutChg>
        <pc:sldLayoutChg chg="add del mod replId">
          <pc:chgData name="Genesis Knight" userId="S::gknight3@ggc.edu::6c154368-8942-4630-a73f-40f9f752c891" providerId="AD" clId="Web-{2722222F-B39B-FC2B-C472-6D15911FAE85}" dt="2025-03-10T23:35:29.842" v="262"/>
          <pc:sldLayoutMkLst>
            <pc:docMk/>
            <pc:sldMasterMk cId="134326276" sldId="2147483791"/>
            <pc:sldLayoutMk cId="146610001" sldId="2147483801"/>
          </pc:sldLayoutMkLst>
        </pc:sldLayoutChg>
        <pc:sldLayoutChg chg="add del mod replId">
          <pc:chgData name="Genesis Knight" userId="S::gknight3@ggc.edu::6c154368-8942-4630-a73f-40f9f752c891" providerId="AD" clId="Web-{2722222F-B39B-FC2B-C472-6D15911FAE85}" dt="2025-03-10T23:35:29.842" v="262"/>
          <pc:sldLayoutMkLst>
            <pc:docMk/>
            <pc:sldMasterMk cId="134326276" sldId="2147483791"/>
            <pc:sldLayoutMk cId="1187356371" sldId="2147483802"/>
          </pc:sldLayoutMkLst>
        </pc:sldLayoutChg>
      </pc:sldMasterChg>
      <pc:sldMasterChg chg="add del addSldLayout delSldLayout modSldLayout">
        <pc:chgData name="Genesis Knight" userId="S::gknight3@ggc.edu::6c154368-8942-4630-a73f-40f9f752c891" providerId="AD" clId="Web-{2722222F-B39B-FC2B-C472-6D15911FAE85}" dt="2025-03-10T23:35:34.951" v="263"/>
        <pc:sldMasterMkLst>
          <pc:docMk/>
          <pc:sldMasterMk cId="1797138152" sldId="2147483803"/>
        </pc:sldMasterMkLst>
        <pc:sldLayoutChg chg="add del mod replId">
          <pc:chgData name="Genesis Knight" userId="S::gknight3@ggc.edu::6c154368-8942-4630-a73f-40f9f752c891" providerId="AD" clId="Web-{2722222F-B39B-FC2B-C472-6D15911FAE85}" dt="2025-03-10T23:35:34.951" v="263"/>
          <pc:sldLayoutMkLst>
            <pc:docMk/>
            <pc:sldMasterMk cId="1797138152" sldId="2147483803"/>
            <pc:sldLayoutMk cId="1574858412" sldId="2147483804"/>
          </pc:sldLayoutMkLst>
        </pc:sldLayoutChg>
        <pc:sldLayoutChg chg="add del mod replId">
          <pc:chgData name="Genesis Knight" userId="S::gknight3@ggc.edu::6c154368-8942-4630-a73f-40f9f752c891" providerId="AD" clId="Web-{2722222F-B39B-FC2B-C472-6D15911FAE85}" dt="2025-03-10T23:35:34.951" v="263"/>
          <pc:sldLayoutMkLst>
            <pc:docMk/>
            <pc:sldMasterMk cId="1797138152" sldId="2147483803"/>
            <pc:sldLayoutMk cId="1162604504" sldId="2147483805"/>
          </pc:sldLayoutMkLst>
        </pc:sldLayoutChg>
        <pc:sldLayoutChg chg="add del mod replId">
          <pc:chgData name="Genesis Knight" userId="S::gknight3@ggc.edu::6c154368-8942-4630-a73f-40f9f752c891" providerId="AD" clId="Web-{2722222F-B39B-FC2B-C472-6D15911FAE85}" dt="2025-03-10T23:35:34.951" v="263"/>
          <pc:sldLayoutMkLst>
            <pc:docMk/>
            <pc:sldMasterMk cId="1797138152" sldId="2147483803"/>
            <pc:sldLayoutMk cId="3656556971" sldId="2147483806"/>
          </pc:sldLayoutMkLst>
        </pc:sldLayoutChg>
        <pc:sldLayoutChg chg="add del mod replId">
          <pc:chgData name="Genesis Knight" userId="S::gknight3@ggc.edu::6c154368-8942-4630-a73f-40f9f752c891" providerId="AD" clId="Web-{2722222F-B39B-FC2B-C472-6D15911FAE85}" dt="2025-03-10T23:35:34.951" v="263"/>
          <pc:sldLayoutMkLst>
            <pc:docMk/>
            <pc:sldMasterMk cId="1797138152" sldId="2147483803"/>
            <pc:sldLayoutMk cId="4152207291" sldId="2147483807"/>
          </pc:sldLayoutMkLst>
        </pc:sldLayoutChg>
        <pc:sldLayoutChg chg="add del mod replId">
          <pc:chgData name="Genesis Knight" userId="S::gknight3@ggc.edu::6c154368-8942-4630-a73f-40f9f752c891" providerId="AD" clId="Web-{2722222F-B39B-FC2B-C472-6D15911FAE85}" dt="2025-03-10T23:35:34.951" v="263"/>
          <pc:sldLayoutMkLst>
            <pc:docMk/>
            <pc:sldMasterMk cId="1797138152" sldId="2147483803"/>
            <pc:sldLayoutMk cId="1328289115" sldId="2147483808"/>
          </pc:sldLayoutMkLst>
        </pc:sldLayoutChg>
        <pc:sldLayoutChg chg="add del mod replId">
          <pc:chgData name="Genesis Knight" userId="S::gknight3@ggc.edu::6c154368-8942-4630-a73f-40f9f752c891" providerId="AD" clId="Web-{2722222F-B39B-FC2B-C472-6D15911FAE85}" dt="2025-03-10T23:35:34.951" v="263"/>
          <pc:sldLayoutMkLst>
            <pc:docMk/>
            <pc:sldMasterMk cId="1797138152" sldId="2147483803"/>
            <pc:sldLayoutMk cId="1179288561" sldId="2147483809"/>
          </pc:sldLayoutMkLst>
        </pc:sldLayoutChg>
        <pc:sldLayoutChg chg="add del mod replId">
          <pc:chgData name="Genesis Knight" userId="S::gknight3@ggc.edu::6c154368-8942-4630-a73f-40f9f752c891" providerId="AD" clId="Web-{2722222F-B39B-FC2B-C472-6D15911FAE85}" dt="2025-03-10T23:35:34.951" v="263"/>
          <pc:sldLayoutMkLst>
            <pc:docMk/>
            <pc:sldMasterMk cId="1797138152" sldId="2147483803"/>
            <pc:sldLayoutMk cId="738068806" sldId="2147483810"/>
          </pc:sldLayoutMkLst>
        </pc:sldLayoutChg>
        <pc:sldLayoutChg chg="add del mod replId">
          <pc:chgData name="Genesis Knight" userId="S::gknight3@ggc.edu::6c154368-8942-4630-a73f-40f9f752c891" providerId="AD" clId="Web-{2722222F-B39B-FC2B-C472-6D15911FAE85}" dt="2025-03-10T23:35:34.951" v="263"/>
          <pc:sldLayoutMkLst>
            <pc:docMk/>
            <pc:sldMasterMk cId="1797138152" sldId="2147483803"/>
            <pc:sldLayoutMk cId="934304623" sldId="2147483811"/>
          </pc:sldLayoutMkLst>
        </pc:sldLayoutChg>
        <pc:sldLayoutChg chg="add del mod replId">
          <pc:chgData name="Genesis Knight" userId="S::gknight3@ggc.edu::6c154368-8942-4630-a73f-40f9f752c891" providerId="AD" clId="Web-{2722222F-B39B-FC2B-C472-6D15911FAE85}" dt="2025-03-10T23:35:34.951" v="263"/>
          <pc:sldLayoutMkLst>
            <pc:docMk/>
            <pc:sldMasterMk cId="1797138152" sldId="2147483803"/>
            <pc:sldLayoutMk cId="3360308695" sldId="2147483812"/>
          </pc:sldLayoutMkLst>
        </pc:sldLayoutChg>
        <pc:sldLayoutChg chg="add del mod replId">
          <pc:chgData name="Genesis Knight" userId="S::gknight3@ggc.edu::6c154368-8942-4630-a73f-40f9f752c891" providerId="AD" clId="Web-{2722222F-B39B-FC2B-C472-6D15911FAE85}" dt="2025-03-10T23:35:34.951" v="263"/>
          <pc:sldLayoutMkLst>
            <pc:docMk/>
            <pc:sldMasterMk cId="1797138152" sldId="2147483803"/>
            <pc:sldLayoutMk cId="2737438631" sldId="2147483813"/>
          </pc:sldLayoutMkLst>
        </pc:sldLayoutChg>
        <pc:sldLayoutChg chg="add del mod replId">
          <pc:chgData name="Genesis Knight" userId="S::gknight3@ggc.edu::6c154368-8942-4630-a73f-40f9f752c891" providerId="AD" clId="Web-{2722222F-B39B-FC2B-C472-6D15911FAE85}" dt="2025-03-10T23:35:34.951" v="263"/>
          <pc:sldLayoutMkLst>
            <pc:docMk/>
            <pc:sldMasterMk cId="1797138152" sldId="2147483803"/>
            <pc:sldLayoutMk cId="1106108167" sldId="2147483814"/>
          </pc:sldLayoutMkLst>
        </pc:sldLayoutChg>
      </pc:sldMasterChg>
      <pc:sldMasterChg chg="add del addSldLayout delSldLayout modSldLayout">
        <pc:chgData name="Genesis Knight" userId="S::gknight3@ggc.edu::6c154368-8942-4630-a73f-40f9f752c891" providerId="AD" clId="Web-{2722222F-B39B-FC2B-C472-6D15911FAE85}" dt="2025-03-10T23:35:40.139" v="264"/>
        <pc:sldMasterMkLst>
          <pc:docMk/>
          <pc:sldMasterMk cId="1724789130" sldId="2147483815"/>
        </pc:sldMasterMkLst>
        <pc:sldLayoutChg chg="add del mod replId">
          <pc:chgData name="Genesis Knight" userId="S::gknight3@ggc.edu::6c154368-8942-4630-a73f-40f9f752c891" providerId="AD" clId="Web-{2722222F-B39B-FC2B-C472-6D15911FAE85}" dt="2025-03-10T23:35:40.139" v="264"/>
          <pc:sldLayoutMkLst>
            <pc:docMk/>
            <pc:sldMasterMk cId="1724789130" sldId="2147483815"/>
            <pc:sldLayoutMk cId="3642402607" sldId="2147483816"/>
          </pc:sldLayoutMkLst>
        </pc:sldLayoutChg>
        <pc:sldLayoutChg chg="add del mod replId">
          <pc:chgData name="Genesis Knight" userId="S::gknight3@ggc.edu::6c154368-8942-4630-a73f-40f9f752c891" providerId="AD" clId="Web-{2722222F-B39B-FC2B-C472-6D15911FAE85}" dt="2025-03-10T23:35:40.139" v="264"/>
          <pc:sldLayoutMkLst>
            <pc:docMk/>
            <pc:sldMasterMk cId="1724789130" sldId="2147483815"/>
            <pc:sldLayoutMk cId="3107730276" sldId="2147483817"/>
          </pc:sldLayoutMkLst>
        </pc:sldLayoutChg>
        <pc:sldLayoutChg chg="add del mod replId">
          <pc:chgData name="Genesis Knight" userId="S::gknight3@ggc.edu::6c154368-8942-4630-a73f-40f9f752c891" providerId="AD" clId="Web-{2722222F-B39B-FC2B-C472-6D15911FAE85}" dt="2025-03-10T23:35:40.139" v="264"/>
          <pc:sldLayoutMkLst>
            <pc:docMk/>
            <pc:sldMasterMk cId="1724789130" sldId="2147483815"/>
            <pc:sldLayoutMk cId="598169078" sldId="2147483818"/>
          </pc:sldLayoutMkLst>
        </pc:sldLayoutChg>
        <pc:sldLayoutChg chg="add del mod replId">
          <pc:chgData name="Genesis Knight" userId="S::gknight3@ggc.edu::6c154368-8942-4630-a73f-40f9f752c891" providerId="AD" clId="Web-{2722222F-B39B-FC2B-C472-6D15911FAE85}" dt="2025-03-10T23:35:40.139" v="264"/>
          <pc:sldLayoutMkLst>
            <pc:docMk/>
            <pc:sldMasterMk cId="1724789130" sldId="2147483815"/>
            <pc:sldLayoutMk cId="2134039347" sldId="2147483819"/>
          </pc:sldLayoutMkLst>
        </pc:sldLayoutChg>
        <pc:sldLayoutChg chg="add del mod replId">
          <pc:chgData name="Genesis Knight" userId="S::gknight3@ggc.edu::6c154368-8942-4630-a73f-40f9f752c891" providerId="AD" clId="Web-{2722222F-B39B-FC2B-C472-6D15911FAE85}" dt="2025-03-10T23:35:40.139" v="264"/>
          <pc:sldLayoutMkLst>
            <pc:docMk/>
            <pc:sldMasterMk cId="1724789130" sldId="2147483815"/>
            <pc:sldLayoutMk cId="2758006581" sldId="2147483820"/>
          </pc:sldLayoutMkLst>
        </pc:sldLayoutChg>
        <pc:sldLayoutChg chg="add del mod replId">
          <pc:chgData name="Genesis Knight" userId="S::gknight3@ggc.edu::6c154368-8942-4630-a73f-40f9f752c891" providerId="AD" clId="Web-{2722222F-B39B-FC2B-C472-6D15911FAE85}" dt="2025-03-10T23:35:40.139" v="264"/>
          <pc:sldLayoutMkLst>
            <pc:docMk/>
            <pc:sldMasterMk cId="1724789130" sldId="2147483815"/>
            <pc:sldLayoutMk cId="2483366026" sldId="2147483821"/>
          </pc:sldLayoutMkLst>
        </pc:sldLayoutChg>
        <pc:sldLayoutChg chg="add del mod replId">
          <pc:chgData name="Genesis Knight" userId="S::gknight3@ggc.edu::6c154368-8942-4630-a73f-40f9f752c891" providerId="AD" clId="Web-{2722222F-B39B-FC2B-C472-6D15911FAE85}" dt="2025-03-10T23:35:40.139" v="264"/>
          <pc:sldLayoutMkLst>
            <pc:docMk/>
            <pc:sldMasterMk cId="1724789130" sldId="2147483815"/>
            <pc:sldLayoutMk cId="861861193" sldId="2147483822"/>
          </pc:sldLayoutMkLst>
        </pc:sldLayoutChg>
        <pc:sldLayoutChg chg="add del mod replId">
          <pc:chgData name="Genesis Knight" userId="S::gknight3@ggc.edu::6c154368-8942-4630-a73f-40f9f752c891" providerId="AD" clId="Web-{2722222F-B39B-FC2B-C472-6D15911FAE85}" dt="2025-03-10T23:35:40.139" v="264"/>
          <pc:sldLayoutMkLst>
            <pc:docMk/>
            <pc:sldMasterMk cId="1724789130" sldId="2147483815"/>
            <pc:sldLayoutMk cId="4276778778" sldId="2147483823"/>
          </pc:sldLayoutMkLst>
        </pc:sldLayoutChg>
        <pc:sldLayoutChg chg="add del mod replId">
          <pc:chgData name="Genesis Knight" userId="S::gknight3@ggc.edu::6c154368-8942-4630-a73f-40f9f752c891" providerId="AD" clId="Web-{2722222F-B39B-FC2B-C472-6D15911FAE85}" dt="2025-03-10T23:35:40.139" v="264"/>
          <pc:sldLayoutMkLst>
            <pc:docMk/>
            <pc:sldMasterMk cId="1724789130" sldId="2147483815"/>
            <pc:sldLayoutMk cId="1388244776" sldId="2147483824"/>
          </pc:sldLayoutMkLst>
        </pc:sldLayoutChg>
        <pc:sldLayoutChg chg="add del mod replId">
          <pc:chgData name="Genesis Knight" userId="S::gknight3@ggc.edu::6c154368-8942-4630-a73f-40f9f752c891" providerId="AD" clId="Web-{2722222F-B39B-FC2B-C472-6D15911FAE85}" dt="2025-03-10T23:35:40.139" v="264"/>
          <pc:sldLayoutMkLst>
            <pc:docMk/>
            <pc:sldMasterMk cId="1724789130" sldId="2147483815"/>
            <pc:sldLayoutMk cId="2513587031" sldId="2147483825"/>
          </pc:sldLayoutMkLst>
        </pc:sldLayoutChg>
        <pc:sldLayoutChg chg="add del mod replId">
          <pc:chgData name="Genesis Knight" userId="S::gknight3@ggc.edu::6c154368-8942-4630-a73f-40f9f752c891" providerId="AD" clId="Web-{2722222F-B39B-FC2B-C472-6D15911FAE85}" dt="2025-03-10T23:35:40.139" v="264"/>
          <pc:sldLayoutMkLst>
            <pc:docMk/>
            <pc:sldMasterMk cId="1724789130" sldId="2147483815"/>
            <pc:sldLayoutMk cId="165959400" sldId="2147483826"/>
          </pc:sldLayoutMkLst>
        </pc:sldLayoutChg>
      </pc:sldMasterChg>
      <pc:sldMasterChg chg="add del addSldLayout delSldLayout modSldLayout">
        <pc:chgData name="Genesis Knight" userId="S::gknight3@ggc.edu::6c154368-8942-4630-a73f-40f9f752c891" providerId="AD" clId="Web-{2722222F-B39B-FC2B-C472-6D15911FAE85}" dt="2025-03-10T23:35:44.718" v="265"/>
        <pc:sldMasterMkLst>
          <pc:docMk/>
          <pc:sldMasterMk cId="2240229378" sldId="2147483827"/>
        </pc:sldMasterMkLst>
        <pc:sldLayoutChg chg="add del mod replId">
          <pc:chgData name="Genesis Knight" userId="S::gknight3@ggc.edu::6c154368-8942-4630-a73f-40f9f752c891" providerId="AD" clId="Web-{2722222F-B39B-FC2B-C472-6D15911FAE85}" dt="2025-03-10T23:35:44.718" v="265"/>
          <pc:sldLayoutMkLst>
            <pc:docMk/>
            <pc:sldMasterMk cId="2240229378" sldId="2147483827"/>
            <pc:sldLayoutMk cId="2444813145" sldId="2147483828"/>
          </pc:sldLayoutMkLst>
        </pc:sldLayoutChg>
        <pc:sldLayoutChg chg="add del mod replId">
          <pc:chgData name="Genesis Knight" userId="S::gknight3@ggc.edu::6c154368-8942-4630-a73f-40f9f752c891" providerId="AD" clId="Web-{2722222F-B39B-FC2B-C472-6D15911FAE85}" dt="2025-03-10T23:35:44.718" v="265"/>
          <pc:sldLayoutMkLst>
            <pc:docMk/>
            <pc:sldMasterMk cId="2240229378" sldId="2147483827"/>
            <pc:sldLayoutMk cId="3045562010" sldId="2147483829"/>
          </pc:sldLayoutMkLst>
        </pc:sldLayoutChg>
        <pc:sldLayoutChg chg="add del mod replId">
          <pc:chgData name="Genesis Knight" userId="S::gknight3@ggc.edu::6c154368-8942-4630-a73f-40f9f752c891" providerId="AD" clId="Web-{2722222F-B39B-FC2B-C472-6D15911FAE85}" dt="2025-03-10T23:35:44.718" v="265"/>
          <pc:sldLayoutMkLst>
            <pc:docMk/>
            <pc:sldMasterMk cId="2240229378" sldId="2147483827"/>
            <pc:sldLayoutMk cId="976788252" sldId="2147483830"/>
          </pc:sldLayoutMkLst>
        </pc:sldLayoutChg>
        <pc:sldLayoutChg chg="add del mod replId">
          <pc:chgData name="Genesis Knight" userId="S::gknight3@ggc.edu::6c154368-8942-4630-a73f-40f9f752c891" providerId="AD" clId="Web-{2722222F-B39B-FC2B-C472-6D15911FAE85}" dt="2025-03-10T23:35:44.718" v="265"/>
          <pc:sldLayoutMkLst>
            <pc:docMk/>
            <pc:sldMasterMk cId="2240229378" sldId="2147483827"/>
            <pc:sldLayoutMk cId="1454052562" sldId="2147483831"/>
          </pc:sldLayoutMkLst>
        </pc:sldLayoutChg>
        <pc:sldLayoutChg chg="add del mod replId">
          <pc:chgData name="Genesis Knight" userId="S::gknight3@ggc.edu::6c154368-8942-4630-a73f-40f9f752c891" providerId="AD" clId="Web-{2722222F-B39B-FC2B-C472-6D15911FAE85}" dt="2025-03-10T23:35:44.718" v="265"/>
          <pc:sldLayoutMkLst>
            <pc:docMk/>
            <pc:sldMasterMk cId="2240229378" sldId="2147483827"/>
            <pc:sldLayoutMk cId="2150273194" sldId="2147483832"/>
          </pc:sldLayoutMkLst>
        </pc:sldLayoutChg>
        <pc:sldLayoutChg chg="add del mod replId">
          <pc:chgData name="Genesis Knight" userId="S::gknight3@ggc.edu::6c154368-8942-4630-a73f-40f9f752c891" providerId="AD" clId="Web-{2722222F-B39B-FC2B-C472-6D15911FAE85}" dt="2025-03-10T23:35:44.718" v="265"/>
          <pc:sldLayoutMkLst>
            <pc:docMk/>
            <pc:sldMasterMk cId="2240229378" sldId="2147483827"/>
            <pc:sldLayoutMk cId="2478323553" sldId="2147483833"/>
          </pc:sldLayoutMkLst>
        </pc:sldLayoutChg>
        <pc:sldLayoutChg chg="add del mod replId">
          <pc:chgData name="Genesis Knight" userId="S::gknight3@ggc.edu::6c154368-8942-4630-a73f-40f9f752c891" providerId="AD" clId="Web-{2722222F-B39B-FC2B-C472-6D15911FAE85}" dt="2025-03-10T23:35:44.718" v="265"/>
          <pc:sldLayoutMkLst>
            <pc:docMk/>
            <pc:sldMasterMk cId="2240229378" sldId="2147483827"/>
            <pc:sldLayoutMk cId="2643756689" sldId="2147483834"/>
          </pc:sldLayoutMkLst>
        </pc:sldLayoutChg>
        <pc:sldLayoutChg chg="add del mod replId">
          <pc:chgData name="Genesis Knight" userId="S::gknight3@ggc.edu::6c154368-8942-4630-a73f-40f9f752c891" providerId="AD" clId="Web-{2722222F-B39B-FC2B-C472-6D15911FAE85}" dt="2025-03-10T23:35:44.718" v="265"/>
          <pc:sldLayoutMkLst>
            <pc:docMk/>
            <pc:sldMasterMk cId="2240229378" sldId="2147483827"/>
            <pc:sldLayoutMk cId="2798613421" sldId="2147483835"/>
          </pc:sldLayoutMkLst>
        </pc:sldLayoutChg>
        <pc:sldLayoutChg chg="add del mod replId">
          <pc:chgData name="Genesis Knight" userId="S::gknight3@ggc.edu::6c154368-8942-4630-a73f-40f9f752c891" providerId="AD" clId="Web-{2722222F-B39B-FC2B-C472-6D15911FAE85}" dt="2025-03-10T23:35:44.718" v="265"/>
          <pc:sldLayoutMkLst>
            <pc:docMk/>
            <pc:sldMasterMk cId="2240229378" sldId="2147483827"/>
            <pc:sldLayoutMk cId="1915456782" sldId="2147483836"/>
          </pc:sldLayoutMkLst>
        </pc:sldLayoutChg>
        <pc:sldLayoutChg chg="add del mod replId">
          <pc:chgData name="Genesis Knight" userId="S::gknight3@ggc.edu::6c154368-8942-4630-a73f-40f9f752c891" providerId="AD" clId="Web-{2722222F-B39B-FC2B-C472-6D15911FAE85}" dt="2025-03-10T23:35:44.718" v="265"/>
          <pc:sldLayoutMkLst>
            <pc:docMk/>
            <pc:sldMasterMk cId="2240229378" sldId="2147483827"/>
            <pc:sldLayoutMk cId="2629866100" sldId="2147483837"/>
          </pc:sldLayoutMkLst>
        </pc:sldLayoutChg>
        <pc:sldLayoutChg chg="add del mod replId">
          <pc:chgData name="Genesis Knight" userId="S::gknight3@ggc.edu::6c154368-8942-4630-a73f-40f9f752c891" providerId="AD" clId="Web-{2722222F-B39B-FC2B-C472-6D15911FAE85}" dt="2025-03-10T23:35:44.718" v="265"/>
          <pc:sldLayoutMkLst>
            <pc:docMk/>
            <pc:sldMasterMk cId="2240229378" sldId="2147483827"/>
            <pc:sldLayoutMk cId="1636377081" sldId="2147483838"/>
          </pc:sldLayoutMkLst>
        </pc:sldLayoutChg>
      </pc:sldMasterChg>
      <pc:sldMasterChg chg="add del addSldLayout delSldLayout modSldLayout">
        <pc:chgData name="Genesis Knight" userId="S::gknight3@ggc.edu::6c154368-8942-4630-a73f-40f9f752c891" providerId="AD" clId="Web-{2722222F-B39B-FC2B-C472-6D15911FAE85}" dt="2025-03-10T23:35:53.343" v="266"/>
        <pc:sldMasterMkLst>
          <pc:docMk/>
          <pc:sldMasterMk cId="2156918207" sldId="2147483839"/>
        </pc:sldMasterMkLst>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2072505540" sldId="2147483840"/>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3495813625" sldId="2147483841"/>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94243420" sldId="2147483842"/>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491685467" sldId="2147483843"/>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2152766596" sldId="2147483844"/>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2705544261" sldId="2147483845"/>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3226162806" sldId="2147483846"/>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538057118" sldId="2147483847"/>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1751926615" sldId="2147483848"/>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3786275895" sldId="2147483849"/>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3801994667" sldId="2147483850"/>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639840770" sldId="2147483851"/>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3024203322" sldId="2147483852"/>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571367412" sldId="2147483853"/>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1829176403" sldId="2147483854"/>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3199898684" sldId="2147483855"/>
          </pc:sldLayoutMkLst>
        </pc:sldLayoutChg>
        <pc:sldLayoutChg chg="add del mod replId">
          <pc:chgData name="Genesis Knight" userId="S::gknight3@ggc.edu::6c154368-8942-4630-a73f-40f9f752c891" providerId="AD" clId="Web-{2722222F-B39B-FC2B-C472-6D15911FAE85}" dt="2025-03-10T23:35:53.343" v="266"/>
          <pc:sldLayoutMkLst>
            <pc:docMk/>
            <pc:sldMasterMk cId="2156918207" sldId="2147483839"/>
            <pc:sldLayoutMk cId="577339010" sldId="2147483856"/>
          </pc:sldLayoutMkLst>
        </pc:sldLayoutChg>
      </pc:sldMasterChg>
      <pc:sldMasterChg chg="add del addSldLayout delSldLayout modSldLayout">
        <pc:chgData name="Genesis Knight" userId="S::gknight3@ggc.edu::6c154368-8942-4630-a73f-40f9f752c891" providerId="AD" clId="Web-{2722222F-B39B-FC2B-C472-6D15911FAE85}" dt="2025-03-10T23:36:00.625" v="267"/>
        <pc:sldMasterMkLst>
          <pc:docMk/>
          <pc:sldMasterMk cId="3394966937" sldId="2147483857"/>
        </pc:sldMasterMkLst>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645191976" sldId="2147483858"/>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1287178911" sldId="2147483859"/>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2102468386" sldId="2147483860"/>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3339621509" sldId="2147483861"/>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2746506057" sldId="2147483862"/>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3856854149" sldId="2147483863"/>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3853823819" sldId="2147483864"/>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787384175" sldId="2147483865"/>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4171417832" sldId="2147483866"/>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1721630355" sldId="2147483867"/>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4286651488" sldId="2147483868"/>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224406290" sldId="2147483869"/>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2516035496" sldId="2147483870"/>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1247778642" sldId="2147483871"/>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101948438" sldId="2147483872"/>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3658560862" sldId="2147483873"/>
          </pc:sldLayoutMkLst>
        </pc:sldLayoutChg>
        <pc:sldLayoutChg chg="add del mod replId">
          <pc:chgData name="Genesis Knight" userId="S::gknight3@ggc.edu::6c154368-8942-4630-a73f-40f9f752c891" providerId="AD" clId="Web-{2722222F-B39B-FC2B-C472-6D15911FAE85}" dt="2025-03-10T23:36:00.625" v="267"/>
          <pc:sldLayoutMkLst>
            <pc:docMk/>
            <pc:sldMasterMk cId="3394966937" sldId="2147483857"/>
            <pc:sldLayoutMk cId="257522428" sldId="2147483874"/>
          </pc:sldLayoutMkLst>
        </pc:sldLayoutChg>
      </pc:sldMasterChg>
      <pc:sldMasterChg chg="add del addSldLayout delSldLayout modSldLayout">
        <pc:chgData name="Genesis Knight" userId="S::gknight3@ggc.edu::6c154368-8942-4630-a73f-40f9f752c891" providerId="AD" clId="Web-{2722222F-B39B-FC2B-C472-6D15911FAE85}" dt="2025-03-10T23:36:11.720" v="268"/>
        <pc:sldMasterMkLst>
          <pc:docMk/>
          <pc:sldMasterMk cId="1318293228" sldId="2147483875"/>
        </pc:sldMasterMkLst>
        <pc:sldLayoutChg chg="add del mod replId">
          <pc:chgData name="Genesis Knight" userId="S::gknight3@ggc.edu::6c154368-8942-4630-a73f-40f9f752c891" providerId="AD" clId="Web-{2722222F-B39B-FC2B-C472-6D15911FAE85}" dt="2025-03-10T23:36:11.720" v="268"/>
          <pc:sldLayoutMkLst>
            <pc:docMk/>
            <pc:sldMasterMk cId="1318293228" sldId="2147483875"/>
            <pc:sldLayoutMk cId="3199564538" sldId="2147483876"/>
          </pc:sldLayoutMkLst>
        </pc:sldLayoutChg>
        <pc:sldLayoutChg chg="add del mod replId">
          <pc:chgData name="Genesis Knight" userId="S::gknight3@ggc.edu::6c154368-8942-4630-a73f-40f9f752c891" providerId="AD" clId="Web-{2722222F-B39B-FC2B-C472-6D15911FAE85}" dt="2025-03-10T23:36:11.720" v="268"/>
          <pc:sldLayoutMkLst>
            <pc:docMk/>
            <pc:sldMasterMk cId="1318293228" sldId="2147483875"/>
            <pc:sldLayoutMk cId="2268648465" sldId="2147483877"/>
          </pc:sldLayoutMkLst>
        </pc:sldLayoutChg>
        <pc:sldLayoutChg chg="add del mod replId">
          <pc:chgData name="Genesis Knight" userId="S::gknight3@ggc.edu::6c154368-8942-4630-a73f-40f9f752c891" providerId="AD" clId="Web-{2722222F-B39B-FC2B-C472-6D15911FAE85}" dt="2025-03-10T23:36:11.720" v="268"/>
          <pc:sldLayoutMkLst>
            <pc:docMk/>
            <pc:sldMasterMk cId="1318293228" sldId="2147483875"/>
            <pc:sldLayoutMk cId="3719158515" sldId="2147483878"/>
          </pc:sldLayoutMkLst>
        </pc:sldLayoutChg>
        <pc:sldLayoutChg chg="add del mod replId">
          <pc:chgData name="Genesis Knight" userId="S::gknight3@ggc.edu::6c154368-8942-4630-a73f-40f9f752c891" providerId="AD" clId="Web-{2722222F-B39B-FC2B-C472-6D15911FAE85}" dt="2025-03-10T23:36:11.720" v="268"/>
          <pc:sldLayoutMkLst>
            <pc:docMk/>
            <pc:sldMasterMk cId="1318293228" sldId="2147483875"/>
            <pc:sldLayoutMk cId="1589956688" sldId="2147483879"/>
          </pc:sldLayoutMkLst>
        </pc:sldLayoutChg>
        <pc:sldLayoutChg chg="add del mod replId">
          <pc:chgData name="Genesis Knight" userId="S::gknight3@ggc.edu::6c154368-8942-4630-a73f-40f9f752c891" providerId="AD" clId="Web-{2722222F-B39B-FC2B-C472-6D15911FAE85}" dt="2025-03-10T23:36:11.720" v="268"/>
          <pc:sldLayoutMkLst>
            <pc:docMk/>
            <pc:sldMasterMk cId="1318293228" sldId="2147483875"/>
            <pc:sldLayoutMk cId="1805475340" sldId="2147483880"/>
          </pc:sldLayoutMkLst>
        </pc:sldLayoutChg>
        <pc:sldLayoutChg chg="add del mod replId">
          <pc:chgData name="Genesis Knight" userId="S::gknight3@ggc.edu::6c154368-8942-4630-a73f-40f9f752c891" providerId="AD" clId="Web-{2722222F-B39B-FC2B-C472-6D15911FAE85}" dt="2025-03-10T23:36:11.720" v="268"/>
          <pc:sldLayoutMkLst>
            <pc:docMk/>
            <pc:sldMasterMk cId="1318293228" sldId="2147483875"/>
            <pc:sldLayoutMk cId="2826405260" sldId="2147483881"/>
          </pc:sldLayoutMkLst>
        </pc:sldLayoutChg>
        <pc:sldLayoutChg chg="add del mod replId">
          <pc:chgData name="Genesis Knight" userId="S::gknight3@ggc.edu::6c154368-8942-4630-a73f-40f9f752c891" providerId="AD" clId="Web-{2722222F-B39B-FC2B-C472-6D15911FAE85}" dt="2025-03-10T23:36:11.720" v="268"/>
          <pc:sldLayoutMkLst>
            <pc:docMk/>
            <pc:sldMasterMk cId="1318293228" sldId="2147483875"/>
            <pc:sldLayoutMk cId="1488798316" sldId="2147483882"/>
          </pc:sldLayoutMkLst>
        </pc:sldLayoutChg>
        <pc:sldLayoutChg chg="add del mod replId">
          <pc:chgData name="Genesis Knight" userId="S::gknight3@ggc.edu::6c154368-8942-4630-a73f-40f9f752c891" providerId="AD" clId="Web-{2722222F-B39B-FC2B-C472-6D15911FAE85}" dt="2025-03-10T23:36:11.720" v="268"/>
          <pc:sldLayoutMkLst>
            <pc:docMk/>
            <pc:sldMasterMk cId="1318293228" sldId="2147483875"/>
            <pc:sldLayoutMk cId="2539796365" sldId="2147483883"/>
          </pc:sldLayoutMkLst>
        </pc:sldLayoutChg>
        <pc:sldLayoutChg chg="add del mod replId">
          <pc:chgData name="Genesis Knight" userId="S::gknight3@ggc.edu::6c154368-8942-4630-a73f-40f9f752c891" providerId="AD" clId="Web-{2722222F-B39B-FC2B-C472-6D15911FAE85}" dt="2025-03-10T23:36:11.720" v="268"/>
          <pc:sldLayoutMkLst>
            <pc:docMk/>
            <pc:sldMasterMk cId="1318293228" sldId="2147483875"/>
            <pc:sldLayoutMk cId="3597712751" sldId="2147483884"/>
          </pc:sldLayoutMkLst>
        </pc:sldLayoutChg>
        <pc:sldLayoutChg chg="add del mod replId">
          <pc:chgData name="Genesis Knight" userId="S::gknight3@ggc.edu::6c154368-8942-4630-a73f-40f9f752c891" providerId="AD" clId="Web-{2722222F-B39B-FC2B-C472-6D15911FAE85}" dt="2025-03-10T23:36:11.720" v="268"/>
          <pc:sldLayoutMkLst>
            <pc:docMk/>
            <pc:sldMasterMk cId="1318293228" sldId="2147483875"/>
            <pc:sldLayoutMk cId="2404975360" sldId="2147483885"/>
          </pc:sldLayoutMkLst>
        </pc:sldLayoutChg>
        <pc:sldLayoutChg chg="add del mod replId">
          <pc:chgData name="Genesis Knight" userId="S::gknight3@ggc.edu::6c154368-8942-4630-a73f-40f9f752c891" providerId="AD" clId="Web-{2722222F-B39B-FC2B-C472-6D15911FAE85}" dt="2025-03-10T23:36:11.720" v="268"/>
          <pc:sldLayoutMkLst>
            <pc:docMk/>
            <pc:sldMasterMk cId="1318293228" sldId="2147483875"/>
            <pc:sldLayoutMk cId="1049225954" sldId="2147483886"/>
          </pc:sldLayoutMkLst>
        </pc:sldLayoutChg>
      </pc:sldMasterChg>
      <pc:sldMasterChg chg="add addSldLayout modSldLayout">
        <pc:chgData name="Genesis Knight" userId="S::gknight3@ggc.edu::6c154368-8942-4630-a73f-40f9f752c891" providerId="AD" clId="Web-{2722222F-B39B-FC2B-C472-6D15911FAE85}" dt="2025-03-10T23:36:11.720" v="268"/>
        <pc:sldMasterMkLst>
          <pc:docMk/>
          <pc:sldMasterMk cId="1504935422" sldId="2147483887"/>
        </pc:sldMasterMkLst>
        <pc:sldLayoutChg chg="add mod replId">
          <pc:chgData name="Genesis Knight" userId="S::gknight3@ggc.edu::6c154368-8942-4630-a73f-40f9f752c891" providerId="AD" clId="Web-{2722222F-B39B-FC2B-C472-6D15911FAE85}" dt="2025-03-10T23:36:11.720" v="268"/>
          <pc:sldLayoutMkLst>
            <pc:docMk/>
            <pc:sldMasterMk cId="1504935422" sldId="2147483887"/>
            <pc:sldLayoutMk cId="3982646628" sldId="2147483888"/>
          </pc:sldLayoutMkLst>
        </pc:sldLayoutChg>
        <pc:sldLayoutChg chg="add mod replId">
          <pc:chgData name="Genesis Knight" userId="S::gknight3@ggc.edu::6c154368-8942-4630-a73f-40f9f752c891" providerId="AD" clId="Web-{2722222F-B39B-FC2B-C472-6D15911FAE85}" dt="2025-03-10T23:36:11.720" v="268"/>
          <pc:sldLayoutMkLst>
            <pc:docMk/>
            <pc:sldMasterMk cId="1504935422" sldId="2147483887"/>
            <pc:sldLayoutMk cId="267604817" sldId="2147483889"/>
          </pc:sldLayoutMkLst>
        </pc:sldLayoutChg>
        <pc:sldLayoutChg chg="add mod replId">
          <pc:chgData name="Genesis Knight" userId="S::gknight3@ggc.edu::6c154368-8942-4630-a73f-40f9f752c891" providerId="AD" clId="Web-{2722222F-B39B-FC2B-C472-6D15911FAE85}" dt="2025-03-10T23:36:11.720" v="268"/>
          <pc:sldLayoutMkLst>
            <pc:docMk/>
            <pc:sldMasterMk cId="1504935422" sldId="2147483887"/>
            <pc:sldLayoutMk cId="1747211530" sldId="2147483890"/>
          </pc:sldLayoutMkLst>
        </pc:sldLayoutChg>
        <pc:sldLayoutChg chg="add mod replId">
          <pc:chgData name="Genesis Knight" userId="S::gknight3@ggc.edu::6c154368-8942-4630-a73f-40f9f752c891" providerId="AD" clId="Web-{2722222F-B39B-FC2B-C472-6D15911FAE85}" dt="2025-03-10T23:36:11.720" v="268"/>
          <pc:sldLayoutMkLst>
            <pc:docMk/>
            <pc:sldMasterMk cId="1504935422" sldId="2147483887"/>
            <pc:sldLayoutMk cId="3797796088" sldId="2147483891"/>
          </pc:sldLayoutMkLst>
        </pc:sldLayoutChg>
        <pc:sldLayoutChg chg="add mod replId">
          <pc:chgData name="Genesis Knight" userId="S::gknight3@ggc.edu::6c154368-8942-4630-a73f-40f9f752c891" providerId="AD" clId="Web-{2722222F-B39B-FC2B-C472-6D15911FAE85}" dt="2025-03-10T23:36:11.720" v="268"/>
          <pc:sldLayoutMkLst>
            <pc:docMk/>
            <pc:sldMasterMk cId="1504935422" sldId="2147483887"/>
            <pc:sldLayoutMk cId="2736917291" sldId="2147483892"/>
          </pc:sldLayoutMkLst>
        </pc:sldLayoutChg>
        <pc:sldLayoutChg chg="add mod replId">
          <pc:chgData name="Genesis Knight" userId="S::gknight3@ggc.edu::6c154368-8942-4630-a73f-40f9f752c891" providerId="AD" clId="Web-{2722222F-B39B-FC2B-C472-6D15911FAE85}" dt="2025-03-10T23:36:11.720" v="268"/>
          <pc:sldLayoutMkLst>
            <pc:docMk/>
            <pc:sldMasterMk cId="1504935422" sldId="2147483887"/>
            <pc:sldLayoutMk cId="1216571061" sldId="2147483893"/>
          </pc:sldLayoutMkLst>
        </pc:sldLayoutChg>
        <pc:sldLayoutChg chg="add mod replId">
          <pc:chgData name="Genesis Knight" userId="S::gknight3@ggc.edu::6c154368-8942-4630-a73f-40f9f752c891" providerId="AD" clId="Web-{2722222F-B39B-FC2B-C472-6D15911FAE85}" dt="2025-03-10T23:36:11.720" v="268"/>
          <pc:sldLayoutMkLst>
            <pc:docMk/>
            <pc:sldMasterMk cId="1504935422" sldId="2147483887"/>
            <pc:sldLayoutMk cId="4186221375" sldId="2147483894"/>
          </pc:sldLayoutMkLst>
        </pc:sldLayoutChg>
        <pc:sldLayoutChg chg="add mod replId">
          <pc:chgData name="Genesis Knight" userId="S::gknight3@ggc.edu::6c154368-8942-4630-a73f-40f9f752c891" providerId="AD" clId="Web-{2722222F-B39B-FC2B-C472-6D15911FAE85}" dt="2025-03-10T23:36:11.720" v="268"/>
          <pc:sldLayoutMkLst>
            <pc:docMk/>
            <pc:sldMasterMk cId="1504935422" sldId="2147483887"/>
            <pc:sldLayoutMk cId="2782786972" sldId="2147483895"/>
          </pc:sldLayoutMkLst>
        </pc:sldLayoutChg>
        <pc:sldLayoutChg chg="add mod replId">
          <pc:chgData name="Genesis Knight" userId="S::gknight3@ggc.edu::6c154368-8942-4630-a73f-40f9f752c891" providerId="AD" clId="Web-{2722222F-B39B-FC2B-C472-6D15911FAE85}" dt="2025-03-10T23:36:11.720" v="268"/>
          <pc:sldLayoutMkLst>
            <pc:docMk/>
            <pc:sldMasterMk cId="1504935422" sldId="2147483887"/>
            <pc:sldLayoutMk cId="4255024747" sldId="2147483896"/>
          </pc:sldLayoutMkLst>
        </pc:sldLayoutChg>
        <pc:sldLayoutChg chg="add mod replId">
          <pc:chgData name="Genesis Knight" userId="S::gknight3@ggc.edu::6c154368-8942-4630-a73f-40f9f752c891" providerId="AD" clId="Web-{2722222F-B39B-FC2B-C472-6D15911FAE85}" dt="2025-03-10T23:36:11.720" v="268"/>
          <pc:sldLayoutMkLst>
            <pc:docMk/>
            <pc:sldMasterMk cId="1504935422" sldId="2147483887"/>
            <pc:sldLayoutMk cId="3354996505" sldId="2147483897"/>
          </pc:sldLayoutMkLst>
        </pc:sldLayoutChg>
        <pc:sldLayoutChg chg="add mod replId">
          <pc:chgData name="Genesis Knight" userId="S::gknight3@ggc.edu::6c154368-8942-4630-a73f-40f9f752c891" providerId="AD" clId="Web-{2722222F-B39B-FC2B-C472-6D15911FAE85}" dt="2025-03-10T23:36:11.720" v="268"/>
          <pc:sldLayoutMkLst>
            <pc:docMk/>
            <pc:sldMasterMk cId="1504935422" sldId="2147483887"/>
            <pc:sldLayoutMk cId="1916830601" sldId="2147483898"/>
          </pc:sldLayoutMkLst>
        </pc:sldLayoutChg>
      </pc:sldMasterChg>
    </pc:docChg>
  </pc:docChgLst>
  <pc:docChgLst>
    <pc:chgData name="Ricardo Calderon" userId="S::rcalderon@ggc.edu::e210015b-af41-4b9a-b389-82cde49b40cf" providerId="AD" clId="Web-{5690F9B8-CA88-0615-AA6A-E21A0D02FE14}"/>
    <pc:docChg chg="addSld modSld">
      <pc:chgData name="Ricardo Calderon" userId="S::rcalderon@ggc.edu::e210015b-af41-4b9a-b389-82cde49b40cf" providerId="AD" clId="Web-{5690F9B8-CA88-0615-AA6A-E21A0D02FE14}" dt="2025-03-11T00:50:41.424" v="338"/>
      <pc:docMkLst>
        <pc:docMk/>
      </pc:docMkLst>
      <pc:sldChg chg="addSp delSp modSp">
        <pc:chgData name="Ricardo Calderon" userId="S::rcalderon@ggc.edu::e210015b-af41-4b9a-b389-82cde49b40cf" providerId="AD" clId="Web-{5690F9B8-CA88-0615-AA6A-E21A0D02FE14}" dt="2025-03-11T00:46:04.019" v="211" actId="20577"/>
        <pc:sldMkLst>
          <pc:docMk/>
          <pc:sldMk cId="695916001" sldId="260"/>
        </pc:sldMkLst>
        <pc:spChg chg="mod">
          <ac:chgData name="Ricardo Calderon" userId="S::rcalderon@ggc.edu::e210015b-af41-4b9a-b389-82cde49b40cf" providerId="AD" clId="Web-{5690F9B8-CA88-0615-AA6A-E21A0D02FE14}" dt="2025-03-11T00:38:38.251" v="73" actId="20577"/>
          <ac:spMkLst>
            <pc:docMk/>
            <pc:sldMk cId="695916001" sldId="260"/>
            <ac:spMk id="3" creationId="{F26AF5AD-C7FF-48A7-75CD-C6BB89EBFA19}"/>
          </ac:spMkLst>
        </pc:spChg>
        <pc:spChg chg="mod">
          <ac:chgData name="Ricardo Calderon" userId="S::rcalderon@ggc.edu::e210015b-af41-4b9a-b389-82cde49b40cf" providerId="AD" clId="Web-{5690F9B8-CA88-0615-AA6A-E21A0D02FE14}" dt="2025-03-11T00:39:25.253" v="194" actId="14100"/>
          <ac:spMkLst>
            <pc:docMk/>
            <pc:sldMk cId="695916001" sldId="260"/>
            <ac:spMk id="5" creationId="{278A376D-ED50-2910-1384-420D16D71006}"/>
          </ac:spMkLst>
        </pc:spChg>
        <pc:spChg chg="mod">
          <ac:chgData name="Ricardo Calderon" userId="S::rcalderon@ggc.edu::e210015b-af41-4b9a-b389-82cde49b40cf" providerId="AD" clId="Web-{5690F9B8-CA88-0615-AA6A-E21A0D02FE14}" dt="2025-03-11T00:39:34.019" v="198" actId="20577"/>
          <ac:spMkLst>
            <pc:docMk/>
            <pc:sldMk cId="695916001" sldId="260"/>
            <ac:spMk id="6" creationId="{5F09C752-176F-8D3A-4A55-A313704B1315}"/>
          </ac:spMkLst>
        </pc:spChg>
        <pc:spChg chg="mod">
          <ac:chgData name="Ricardo Calderon" userId="S::rcalderon@ggc.edu::e210015b-af41-4b9a-b389-82cde49b40cf" providerId="AD" clId="Web-{5690F9B8-CA88-0615-AA6A-E21A0D02FE14}" dt="2025-03-11T00:40:54.053" v="207" actId="20577"/>
          <ac:spMkLst>
            <pc:docMk/>
            <pc:sldMk cId="695916001" sldId="260"/>
            <ac:spMk id="9" creationId="{F196BE9C-90DF-07DC-4450-6D67AE28CF11}"/>
          </ac:spMkLst>
        </pc:spChg>
        <pc:spChg chg="mod">
          <ac:chgData name="Ricardo Calderon" userId="S::rcalderon@ggc.edu::e210015b-af41-4b9a-b389-82cde49b40cf" providerId="AD" clId="Web-{5690F9B8-CA88-0615-AA6A-E21A0D02FE14}" dt="2025-03-11T00:46:04.019" v="211" actId="20577"/>
          <ac:spMkLst>
            <pc:docMk/>
            <pc:sldMk cId="695916001" sldId="260"/>
            <ac:spMk id="11" creationId="{9519A8B5-E0A2-256E-3E9D-516513EA11DE}"/>
          </ac:spMkLst>
        </pc:spChg>
        <pc:spChg chg="del">
          <ac:chgData name="Ricardo Calderon" userId="S::rcalderon@ggc.edu::e210015b-af41-4b9a-b389-82cde49b40cf" providerId="AD" clId="Web-{5690F9B8-CA88-0615-AA6A-E21A0D02FE14}" dt="2025-03-11T00:31:51.063" v="0"/>
          <ac:spMkLst>
            <pc:docMk/>
            <pc:sldMk cId="695916001" sldId="260"/>
            <ac:spMk id="15" creationId="{C9C7962B-4E74-D902-3B93-E5A56983F272}"/>
          </ac:spMkLst>
        </pc:spChg>
        <pc:picChg chg="add mod ord modCrop">
          <ac:chgData name="Ricardo Calderon" userId="S::rcalderon@ggc.edu::e210015b-af41-4b9a-b389-82cde49b40cf" providerId="AD" clId="Web-{5690F9B8-CA88-0615-AA6A-E21A0D02FE14}" dt="2025-03-11T00:35:18.993" v="30" actId="1076"/>
          <ac:picMkLst>
            <pc:docMk/>
            <pc:sldMk cId="695916001" sldId="260"/>
            <ac:picMk id="4" creationId="{08F93D61-DDC0-82CF-EF5A-43CDFB83DE5F}"/>
          </ac:picMkLst>
        </pc:picChg>
        <pc:picChg chg="mod">
          <ac:chgData name="Ricardo Calderon" userId="S::rcalderon@ggc.edu::e210015b-af41-4b9a-b389-82cde49b40cf" providerId="AD" clId="Web-{5690F9B8-CA88-0615-AA6A-E21A0D02FE14}" dt="2025-03-11T00:35:01.836" v="26" actId="1076"/>
          <ac:picMkLst>
            <pc:docMk/>
            <pc:sldMk cId="695916001" sldId="260"/>
            <ac:picMk id="12" creationId="{7F541BDD-6B3F-9CEA-D3CE-42CC9F2F4975}"/>
          </ac:picMkLst>
        </pc:picChg>
        <pc:picChg chg="mod">
          <ac:chgData name="Ricardo Calderon" userId="S::rcalderon@ggc.edu::e210015b-af41-4b9a-b389-82cde49b40cf" providerId="AD" clId="Web-{5690F9B8-CA88-0615-AA6A-E21A0D02FE14}" dt="2025-03-11T00:34:43.836" v="22" actId="1076"/>
          <ac:picMkLst>
            <pc:docMk/>
            <pc:sldMk cId="695916001" sldId="260"/>
            <ac:picMk id="14" creationId="{3A7A3012-7956-50AC-B5BC-1D0344FF0B5B}"/>
          </ac:picMkLst>
        </pc:picChg>
      </pc:sldChg>
      <pc:sldChg chg="mod setBg">
        <pc:chgData name="Ricardo Calderon" userId="S::rcalderon@ggc.edu::e210015b-af41-4b9a-b389-82cde49b40cf" providerId="AD" clId="Web-{5690F9B8-CA88-0615-AA6A-E21A0D02FE14}" dt="2025-03-11T00:50:41.424" v="338"/>
        <pc:sldMkLst>
          <pc:docMk/>
          <pc:sldMk cId="3597879093" sldId="261"/>
        </pc:sldMkLst>
      </pc:sldChg>
      <pc:sldChg chg="delSp modSp new mod modClrScheme chgLayout">
        <pc:chgData name="Ricardo Calderon" userId="S::rcalderon@ggc.edu::e210015b-af41-4b9a-b389-82cde49b40cf" providerId="AD" clId="Web-{5690F9B8-CA88-0615-AA6A-E21A0D02FE14}" dt="2025-03-11T00:49:57.266" v="336" actId="1076"/>
        <pc:sldMkLst>
          <pc:docMk/>
          <pc:sldMk cId="3777653807" sldId="262"/>
        </pc:sldMkLst>
        <pc:spChg chg="mod ord">
          <ac:chgData name="Ricardo Calderon" userId="S::rcalderon@ggc.edu::e210015b-af41-4b9a-b389-82cde49b40cf" providerId="AD" clId="Web-{5690F9B8-CA88-0615-AA6A-E21A0D02FE14}" dt="2025-03-11T00:49:57.266" v="336" actId="1076"/>
          <ac:spMkLst>
            <pc:docMk/>
            <pc:sldMk cId="3777653807" sldId="262"/>
            <ac:spMk id="2" creationId="{A98AAD10-06BF-70A1-A92F-D845E17D50E0}"/>
          </ac:spMkLst>
        </pc:spChg>
        <pc:spChg chg="mod ord">
          <ac:chgData name="Ricardo Calderon" userId="S::rcalderon@ggc.edu::e210015b-af41-4b9a-b389-82cde49b40cf" providerId="AD" clId="Web-{5690F9B8-CA88-0615-AA6A-E21A0D02FE14}" dt="2025-03-11T00:49:17.842" v="326" actId="1076"/>
          <ac:spMkLst>
            <pc:docMk/>
            <pc:sldMk cId="3777653807" sldId="262"/>
            <ac:spMk id="3" creationId="{640D4ECC-A3AB-872B-36C5-7B45006D64AC}"/>
          </ac:spMkLst>
        </pc:spChg>
        <pc:spChg chg="del">
          <ac:chgData name="Ricardo Calderon" userId="S::rcalderon@ggc.edu::e210015b-af41-4b9a-b389-82cde49b40cf" providerId="AD" clId="Web-{5690F9B8-CA88-0615-AA6A-E21A0D02FE14}" dt="2025-03-11T00:46:17.472" v="213"/>
          <ac:spMkLst>
            <pc:docMk/>
            <pc:sldMk cId="3777653807" sldId="262"/>
            <ac:spMk id="4" creationId="{C33D6402-3B4D-754C-1374-99BEC225F288}"/>
          </ac:spMkLst>
        </pc:spChg>
        <pc:spChg chg="del">
          <ac:chgData name="Ricardo Calderon" userId="S::rcalderon@ggc.edu::e210015b-af41-4b9a-b389-82cde49b40cf" providerId="AD" clId="Web-{5690F9B8-CA88-0615-AA6A-E21A0D02FE14}" dt="2025-03-11T00:46:17.472" v="213"/>
          <ac:spMkLst>
            <pc:docMk/>
            <pc:sldMk cId="3777653807" sldId="262"/>
            <ac:spMk id="5" creationId="{B85215D1-A0E0-7518-4507-53622475C992}"/>
          </ac:spMkLst>
        </pc:spChg>
        <pc:spChg chg="mod ord">
          <ac:chgData name="Ricardo Calderon" userId="S::rcalderon@ggc.edu::e210015b-af41-4b9a-b389-82cde49b40cf" providerId="AD" clId="Web-{5690F9B8-CA88-0615-AA6A-E21A0D02FE14}" dt="2025-03-11T00:49:34.171" v="333" actId="20577"/>
          <ac:spMkLst>
            <pc:docMk/>
            <pc:sldMk cId="3777653807" sldId="262"/>
            <ac:spMk id="6" creationId="{173BDFDB-A059-3FD7-0215-3DA77579317B}"/>
          </ac:spMkLst>
        </pc:spChg>
        <pc:spChg chg="del">
          <ac:chgData name="Ricardo Calderon" userId="S::rcalderon@ggc.edu::e210015b-af41-4b9a-b389-82cde49b40cf" providerId="AD" clId="Web-{5690F9B8-CA88-0615-AA6A-E21A0D02FE14}" dt="2025-03-11T00:46:17.472" v="213"/>
          <ac:spMkLst>
            <pc:docMk/>
            <pc:sldMk cId="3777653807" sldId="262"/>
            <ac:spMk id="7" creationId="{0698780F-3159-0849-734E-9584B10C3284}"/>
          </ac:spMkLst>
        </pc:spChg>
        <pc:spChg chg="del">
          <ac:chgData name="Ricardo Calderon" userId="S::rcalderon@ggc.edu::e210015b-af41-4b9a-b389-82cde49b40cf" providerId="AD" clId="Web-{5690F9B8-CA88-0615-AA6A-E21A0D02FE14}" dt="2025-03-11T00:46:17.472" v="213"/>
          <ac:spMkLst>
            <pc:docMk/>
            <pc:sldMk cId="3777653807" sldId="262"/>
            <ac:spMk id="8" creationId="{5D60C4C7-AB62-A42B-A1BC-F6763357FB84}"/>
          </ac:spMkLst>
        </pc:spChg>
        <pc:spChg chg="del">
          <ac:chgData name="Ricardo Calderon" userId="S::rcalderon@ggc.edu::e210015b-af41-4b9a-b389-82cde49b40cf" providerId="AD" clId="Web-{5690F9B8-CA88-0615-AA6A-E21A0D02FE14}" dt="2025-03-11T00:46:17.472" v="213"/>
          <ac:spMkLst>
            <pc:docMk/>
            <pc:sldMk cId="3777653807" sldId="262"/>
            <ac:spMk id="9" creationId="{E078AB42-EF03-6A3F-01BF-20F5BF2D110E}"/>
          </ac:spMkLst>
        </pc:spChg>
        <pc:spChg chg="del">
          <ac:chgData name="Ricardo Calderon" userId="S::rcalderon@ggc.edu::e210015b-af41-4b9a-b389-82cde49b40cf" providerId="AD" clId="Web-{5690F9B8-CA88-0615-AA6A-E21A0D02FE14}" dt="2025-03-11T00:46:17.472" v="213"/>
          <ac:spMkLst>
            <pc:docMk/>
            <pc:sldMk cId="3777653807" sldId="262"/>
            <ac:spMk id="10" creationId="{7BBE36BB-C2A0-7147-AC11-DC33743CA662}"/>
          </ac:spMkLst>
        </pc:spChg>
        <pc:spChg chg="del">
          <ac:chgData name="Ricardo Calderon" userId="S::rcalderon@ggc.edu::e210015b-af41-4b9a-b389-82cde49b40cf" providerId="AD" clId="Web-{5690F9B8-CA88-0615-AA6A-E21A0D02FE14}" dt="2025-03-11T00:46:17.472" v="213"/>
          <ac:spMkLst>
            <pc:docMk/>
            <pc:sldMk cId="3777653807" sldId="262"/>
            <ac:spMk id="11" creationId="{97BE3C13-B6F0-85D5-CE50-B2C1B042F77D}"/>
          </ac:spMkLst>
        </pc:spChg>
      </pc:sldChg>
    </pc:docChg>
  </pc:docChgLst>
</pc:chgInfo>
</file>

<file path=ppt/comments/modernComment_104_297AD5E1.xml><?xml version="1.0" encoding="utf-8"?>
<p188:cmLst xmlns:a="http://schemas.openxmlformats.org/drawingml/2006/main" xmlns:r="http://schemas.openxmlformats.org/officeDocument/2006/relationships" xmlns:p188="http://schemas.microsoft.com/office/powerpoint/2018/8/main">
  <p188:cm id="{65324394-72FC-4DC1-9DA7-5AFF7BC2BA12}" authorId="{12611E41-6ECD-6321-5CA2-F6E43029A38E}" created="2025-03-11T00:38:06.553">
    <ac:deMkLst xmlns:ac="http://schemas.microsoft.com/office/drawing/2013/main/command">
      <pc:docMk xmlns:pc="http://schemas.microsoft.com/office/powerpoint/2013/main/command"/>
      <pc:sldMk xmlns:pc="http://schemas.microsoft.com/office/powerpoint/2013/main/command" cId="695916001" sldId="260"/>
      <ac:spMk id="5" creationId="{278A376D-ED50-2910-1384-420D16D71006}"/>
    </ac:deMkLst>
    <p188:txBody>
      <a:bodyPr/>
      <a:lstStyle/>
      <a:p>
        <a:r>
          <a:rPr lang="en-US"/>
          <a:t>Give detailed description what students are going to do in the workshop.​
 Give step by step directions. Do not assume the students know anything.​
 Make sure to INCLUDE PHOTOS​</a:t>
        </a:r>
      </a:p>
    </p188:txBody>
  </p188:cm>
</p188:cmLst>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3/20/2025</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80500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3/20/2025</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55133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3/20/2025</a:t>
            </a:fld>
            <a:endParaRPr lang="en-US"/>
          </a:p>
        </p:txBody>
      </p:sp>
      <p:sp>
        <p:nvSpPr>
          <p:cNvPr id="5" name="Footer Placeholder 4"/>
          <p:cNvSpPr>
            <a:spLocks noGrp="1"/>
          </p:cNvSpPr>
          <p:nvPr>
            <p:ph type="ftr" sz="quarter" idx="11"/>
          </p:nvPr>
        </p:nvSpPr>
        <p:spPr/>
        <p:txBody>
          <a:bodyPr/>
          <a:lstStyle/>
          <a:p>
            <a:r>
              <a:rPr lang="en-US"/>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28034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3/20/2025</a:t>
            </a:fld>
            <a:endParaRPr lang="en-US"/>
          </a:p>
        </p:txBody>
      </p:sp>
      <p:sp>
        <p:nvSpPr>
          <p:cNvPr id="5" name="Footer Placeholder 4"/>
          <p:cNvSpPr>
            <a:spLocks noGrp="1"/>
          </p:cNvSpPr>
          <p:nvPr>
            <p:ph type="ftr" sz="quarter" idx="11"/>
          </p:nvPr>
        </p:nvSpPr>
        <p:spPr/>
        <p:txBody>
          <a:bodyPr/>
          <a:lstStyle/>
          <a:p>
            <a:r>
              <a:rPr lang="en-US"/>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76031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3/20/2025</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33431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3/20/2025</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74023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3/20/2025</a:t>
            </a:fld>
            <a:endParaRPr lang="en-US"/>
          </a:p>
        </p:txBody>
      </p:sp>
      <p:sp>
        <p:nvSpPr>
          <p:cNvPr id="8" name="Footer Placeholder 7"/>
          <p:cNvSpPr>
            <a:spLocks noGrp="1"/>
          </p:cNvSpPr>
          <p:nvPr>
            <p:ph type="ftr" sz="quarter" idx="11"/>
          </p:nvPr>
        </p:nvSpPr>
        <p:spPr>
          <a:xfrm>
            <a:off x="561111" y="6391838"/>
            <a:ext cx="3644282" cy="304801"/>
          </a:xfrm>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24724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3/20/2025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2855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3/20/2025</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4486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dirty="0"/>
              <a:t>3/20/2025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27572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3/20/2025</a:t>
            </a:fld>
            <a:endParaRPr lang="en-US"/>
          </a:p>
        </p:txBody>
      </p:sp>
      <p:sp>
        <p:nvSpPr>
          <p:cNvPr id="5" name="Footer Placeholder 4"/>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11916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dirty="0"/>
              <a:t>3/20/2025</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95622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dirty="0"/>
              <a:t>3/20/2025</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45510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3/20/2025</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3230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3/20/2025</a:t>
            </a:fld>
            <a:endParaRPr lang="en-US"/>
          </a:p>
        </p:txBody>
      </p:sp>
      <p:sp>
        <p:nvSpPr>
          <p:cNvPr id="3" name="Footer Placeholder 2"/>
          <p:cNvSpPr>
            <a:spLocks noGrp="1"/>
          </p:cNvSpPr>
          <p:nvPr>
            <p:ph type="ftr" sz="quarter" idx="11"/>
          </p:nvPr>
        </p:nvSpPr>
        <p:spPr/>
        <p:txBody>
          <a:bodyPr/>
          <a:lstStyle/>
          <a:p>
            <a:r>
              <a:rPr lang="en-US"/>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41216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3/20/2025</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93599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endParaRPr lang="en-US"/>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3/20/2025</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8131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3/20/2025</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859890340"/>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auroalfieri.it/elettronica/neopixel-ring-16-ws2812-rgb-led.html"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4_297AD5E1.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5.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9C7BB-3FBA-3814-18DB-80AED34EF3AB}"/>
              </a:ext>
            </a:extLst>
          </p:cNvPr>
          <p:cNvPicPr>
            <a:picLocks noChangeAspect="1"/>
          </p:cNvPicPr>
          <p:nvPr/>
        </p:nvPicPr>
        <p:blipFill>
          <a:blip r:embed="rId2">
            <a:extLst>
              <a:ext uri="{837473B0-CC2E-450A-ABE3-18F120FF3D39}">
                <a1611:picAttrSrcUrl xmlns:a1611="http://schemas.microsoft.com/office/drawing/2016/11/main" r:id="rId3"/>
              </a:ext>
            </a:extLst>
          </a:blip>
          <a:srcRect t="14417" b="10583"/>
          <a:stretch/>
        </p:blipFill>
        <p:spPr>
          <a:xfrm>
            <a:off x="20" y="-4"/>
            <a:ext cx="12191980" cy="6858004"/>
          </a:xfrm>
          <a:prstGeom prst="rect">
            <a:avLst/>
          </a:prstGeom>
        </p:spPr>
      </p:pic>
      <p:sp>
        <p:nvSpPr>
          <p:cNvPr id="3" name="Subtitle 2"/>
          <p:cNvSpPr>
            <a:spLocks noGrp="1"/>
          </p:cNvSpPr>
          <p:nvPr>
            <p:ph type="subTitle" idx="1"/>
          </p:nvPr>
        </p:nvSpPr>
        <p:spPr>
          <a:xfrm>
            <a:off x="143868" y="4672392"/>
            <a:ext cx="6140852" cy="1135074"/>
          </a:xfrm>
        </p:spPr>
        <p:txBody>
          <a:bodyPr vert="horz" lIns="91440" tIns="45720" rIns="91440" bIns="45720" rtlCol="0" anchor="t">
            <a:noAutofit/>
          </a:bodyPr>
          <a:lstStyle/>
          <a:p>
            <a:pPr>
              <a:lnSpc>
                <a:spcPct val="100000"/>
              </a:lnSpc>
            </a:pPr>
            <a:r>
              <a:rPr lang="en-US" sz="2000">
                <a:solidFill>
                  <a:srgbClr val="FFFFFF"/>
                </a:solidFill>
                <a:latin typeface="Univers Condensed"/>
              </a:rPr>
              <a:t>Team Members:</a:t>
            </a:r>
          </a:p>
          <a:p>
            <a:pPr>
              <a:lnSpc>
                <a:spcPct val="100000"/>
              </a:lnSpc>
            </a:pPr>
            <a:r>
              <a:rPr lang="en-US" sz="2000">
                <a:solidFill>
                  <a:srgbClr val="FF0000"/>
                </a:solidFill>
                <a:latin typeface="Univers Condensed"/>
              </a:rPr>
              <a:t>Jeron Clarke</a:t>
            </a:r>
          </a:p>
          <a:p>
            <a:pPr>
              <a:lnSpc>
                <a:spcPct val="100000"/>
              </a:lnSpc>
            </a:pPr>
            <a:r>
              <a:rPr lang="en-US" sz="2000">
                <a:solidFill>
                  <a:srgbClr val="00B050"/>
                </a:solidFill>
                <a:latin typeface="Univers Condensed"/>
              </a:rPr>
              <a:t>Genesis Knight</a:t>
            </a:r>
          </a:p>
          <a:p>
            <a:pPr>
              <a:lnSpc>
                <a:spcPct val="100000"/>
              </a:lnSpc>
            </a:pPr>
            <a:r>
              <a:rPr lang="en-US" sz="2000">
                <a:solidFill>
                  <a:srgbClr val="0070C0"/>
                </a:solidFill>
                <a:latin typeface="Univers Condensed"/>
              </a:rPr>
              <a:t>Ricardo Calderon</a:t>
            </a:r>
          </a:p>
        </p:txBody>
      </p:sp>
      <p:sp>
        <p:nvSpPr>
          <p:cNvPr id="4" name="TextBox 3">
            <a:extLst>
              <a:ext uri="{FF2B5EF4-FFF2-40B4-BE49-F238E27FC236}">
                <a16:creationId xmlns:a16="http://schemas.microsoft.com/office/drawing/2014/main" id="{700B5F6D-E266-3972-AD0D-D1B17A15A1F6}"/>
              </a:ext>
            </a:extLst>
          </p:cNvPr>
          <p:cNvSpPr txBox="1"/>
          <p:nvPr/>
        </p:nvSpPr>
        <p:spPr>
          <a:xfrm>
            <a:off x="3453675" y="2920664"/>
            <a:ext cx="603644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solidFill>
                  <a:schemeClr val="bg1"/>
                </a:solidFill>
                <a:latin typeface="Univers Condensed"/>
              </a:rPr>
              <a:t>Raspberry Lites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DA3DE-449E-C00A-CC7E-1D24AD43199B}"/>
              </a:ext>
            </a:extLst>
          </p:cNvPr>
          <p:cNvSpPr>
            <a:spLocks noGrp="1"/>
          </p:cNvSpPr>
          <p:nvPr>
            <p:ph type="title"/>
          </p:nvPr>
        </p:nvSpPr>
        <p:spPr/>
        <p:txBody>
          <a:bodyPr/>
          <a:lstStyle/>
          <a:p>
            <a:r>
              <a:rPr lang="en-US" dirty="0"/>
              <a:t>Setting up software</a:t>
            </a:r>
          </a:p>
        </p:txBody>
      </p:sp>
      <p:sp>
        <p:nvSpPr>
          <p:cNvPr id="3" name="Text Placeholder 2">
            <a:extLst>
              <a:ext uri="{FF2B5EF4-FFF2-40B4-BE49-F238E27FC236}">
                <a16:creationId xmlns:a16="http://schemas.microsoft.com/office/drawing/2014/main" id="{AFA2A504-8AC2-B36C-505E-61F0EF698E60}"/>
              </a:ext>
            </a:extLst>
          </p:cNvPr>
          <p:cNvSpPr>
            <a:spLocks noGrp="1"/>
          </p:cNvSpPr>
          <p:nvPr>
            <p:ph type="body" idx="1"/>
          </p:nvPr>
        </p:nvSpPr>
        <p:spPr/>
        <p:txBody>
          <a:bodyPr vert="horz" lIns="91440" tIns="45720" rIns="91440" bIns="45720" rtlCol="0" anchor="b">
            <a:noAutofit/>
          </a:bodyPr>
          <a:lstStyle/>
          <a:p>
            <a:pPr algn="ctr"/>
            <a:r>
              <a:rPr lang="en-US" dirty="0"/>
              <a:t>Open the Terminal</a:t>
            </a:r>
          </a:p>
        </p:txBody>
      </p:sp>
      <p:pic>
        <p:nvPicPr>
          <p:cNvPr id="12" name="Picture Placeholder 11" descr="A screenshot of a computer&#10;&#10;AI-generated content may be incorrect.">
            <a:extLst>
              <a:ext uri="{FF2B5EF4-FFF2-40B4-BE49-F238E27FC236}">
                <a16:creationId xmlns:a16="http://schemas.microsoft.com/office/drawing/2014/main" id="{BCF36CF4-C200-A3F4-84A1-42493DAD26E5}"/>
              </a:ext>
            </a:extLst>
          </p:cNvPr>
          <p:cNvPicPr>
            <a:picLocks noGrp="1" noChangeAspect="1"/>
          </p:cNvPicPr>
          <p:nvPr>
            <p:ph type="pic" idx="15"/>
          </p:nvPr>
        </p:nvPicPr>
        <p:blipFill>
          <a:blip r:embed="rId2"/>
          <a:srcRect l="787" t="847" r="-788" b="35593"/>
          <a:stretch/>
        </p:blipFill>
        <p:spPr>
          <a:xfrm>
            <a:off x="1334553" y="2603500"/>
            <a:ext cx="2691245" cy="1589794"/>
          </a:xfrm>
        </p:spPr>
      </p:pic>
      <p:sp>
        <p:nvSpPr>
          <p:cNvPr id="5" name="Text Placeholder 4">
            <a:extLst>
              <a:ext uri="{FF2B5EF4-FFF2-40B4-BE49-F238E27FC236}">
                <a16:creationId xmlns:a16="http://schemas.microsoft.com/office/drawing/2014/main" id="{5554E6DD-252A-B84E-A373-F3336672B8B0}"/>
              </a:ext>
            </a:extLst>
          </p:cNvPr>
          <p:cNvSpPr>
            <a:spLocks noGrp="1"/>
          </p:cNvSpPr>
          <p:nvPr>
            <p:ph type="body" sz="half" idx="18"/>
          </p:nvPr>
        </p:nvSpPr>
        <p:spPr/>
        <p:txBody>
          <a:bodyPr>
            <a:normAutofit lnSpcReduction="10000"/>
          </a:bodyPr>
          <a:lstStyle/>
          <a:p>
            <a:r>
              <a:rPr lang="en-US" dirty="0"/>
              <a:t>In the Raspberry Pi desktop open the terminal by clicking on the taskbar icon as shown in the picture above.</a:t>
            </a:r>
          </a:p>
        </p:txBody>
      </p:sp>
      <p:sp>
        <p:nvSpPr>
          <p:cNvPr id="6" name="Text Placeholder 5">
            <a:extLst>
              <a:ext uri="{FF2B5EF4-FFF2-40B4-BE49-F238E27FC236}">
                <a16:creationId xmlns:a16="http://schemas.microsoft.com/office/drawing/2014/main" id="{AB65F3FB-58D3-5617-EEFA-FE26A4CC5D42}"/>
              </a:ext>
            </a:extLst>
          </p:cNvPr>
          <p:cNvSpPr>
            <a:spLocks noGrp="1"/>
          </p:cNvSpPr>
          <p:nvPr>
            <p:ph type="body" sz="quarter" idx="3"/>
          </p:nvPr>
        </p:nvSpPr>
        <p:spPr/>
        <p:txBody>
          <a:bodyPr/>
          <a:lstStyle/>
          <a:p>
            <a:r>
              <a:rPr lang="en-US" sz="2000" dirty="0"/>
              <a:t>Download the Libraries</a:t>
            </a:r>
          </a:p>
        </p:txBody>
      </p:sp>
      <p:pic>
        <p:nvPicPr>
          <p:cNvPr id="13" name="Picture Placeholder 12" descr="A screenshot of a computer&#10;&#10;AI-generated content may be incorrect.">
            <a:extLst>
              <a:ext uri="{FF2B5EF4-FFF2-40B4-BE49-F238E27FC236}">
                <a16:creationId xmlns:a16="http://schemas.microsoft.com/office/drawing/2014/main" id="{1A71774E-DA14-DB16-8980-FC2D7B771783}"/>
              </a:ext>
            </a:extLst>
          </p:cNvPr>
          <p:cNvPicPr>
            <a:picLocks noGrp="1" noChangeAspect="1"/>
          </p:cNvPicPr>
          <p:nvPr>
            <p:ph type="pic" idx="21"/>
          </p:nvPr>
        </p:nvPicPr>
        <p:blipFill>
          <a:blip r:embed="rId3"/>
          <a:srcRect l="2471" r="2471"/>
          <a:stretch/>
        </p:blipFill>
        <p:spPr/>
      </p:pic>
      <p:sp>
        <p:nvSpPr>
          <p:cNvPr id="8" name="Text Placeholder 7">
            <a:extLst>
              <a:ext uri="{FF2B5EF4-FFF2-40B4-BE49-F238E27FC236}">
                <a16:creationId xmlns:a16="http://schemas.microsoft.com/office/drawing/2014/main" id="{4F3C08E5-9219-5513-7E9E-24CBCB6A884F}"/>
              </a:ext>
            </a:extLst>
          </p:cNvPr>
          <p:cNvSpPr>
            <a:spLocks noGrp="1"/>
          </p:cNvSpPr>
          <p:nvPr>
            <p:ph type="body" sz="half" idx="19"/>
          </p:nvPr>
        </p:nvSpPr>
        <p:spPr/>
        <p:txBody>
          <a:bodyPr vert="horz" lIns="91440" tIns="45720" rIns="91440" bIns="45720" rtlCol="0" anchor="t">
            <a:noAutofit/>
          </a:bodyPr>
          <a:lstStyle/>
          <a:p>
            <a:r>
              <a:rPr lang="en-US" sz="900" dirty="0" err="1">
                <a:solidFill>
                  <a:srgbClr val="555555"/>
                </a:solidFill>
                <a:ea typeface="+mn-lt"/>
                <a:cs typeface="+mn-lt"/>
              </a:rPr>
              <a:t>sudo</a:t>
            </a:r>
            <a:r>
              <a:rPr lang="en-US" sz="900" dirty="0">
                <a:solidFill>
                  <a:srgbClr val="555555"/>
                </a:solidFill>
                <a:ea typeface="+mn-lt"/>
                <a:cs typeface="+mn-lt"/>
              </a:rPr>
              <a:t> pip3 install rpi_ws281x</a:t>
            </a:r>
            <a:endParaRPr lang="en-US" sz="900" dirty="0">
              <a:solidFill>
                <a:srgbClr val="404040"/>
              </a:solidFill>
              <a:ea typeface="+mn-lt"/>
              <a:cs typeface="+mn-lt"/>
            </a:endParaRPr>
          </a:p>
          <a:p>
            <a:br>
              <a:rPr lang="en-US" sz="900" dirty="0">
                <a:ea typeface="+mn-lt"/>
                <a:cs typeface="+mn-lt"/>
              </a:rPr>
            </a:br>
            <a:r>
              <a:rPr lang="en-US" sz="900" err="1">
                <a:solidFill>
                  <a:srgbClr val="555555"/>
                </a:solidFill>
                <a:ea typeface="+mn-lt"/>
                <a:cs typeface="+mn-lt"/>
              </a:rPr>
              <a:t>sudo</a:t>
            </a:r>
            <a:r>
              <a:rPr lang="en-US" sz="900" dirty="0">
                <a:solidFill>
                  <a:srgbClr val="555555"/>
                </a:solidFill>
                <a:ea typeface="+mn-lt"/>
                <a:cs typeface="+mn-lt"/>
              </a:rPr>
              <a:t> pip3 install </a:t>
            </a:r>
            <a:r>
              <a:rPr lang="en-US" sz="900" err="1">
                <a:solidFill>
                  <a:srgbClr val="555555"/>
                </a:solidFill>
                <a:ea typeface="+mn-lt"/>
                <a:cs typeface="+mn-lt"/>
              </a:rPr>
              <a:t>adafruit-circuitpython-neopixel</a:t>
            </a:r>
            <a:endParaRPr lang="en-US" sz="900" err="1">
              <a:solidFill>
                <a:srgbClr val="404040"/>
              </a:solidFill>
              <a:ea typeface="+mn-lt"/>
              <a:cs typeface="+mn-lt"/>
            </a:endParaRPr>
          </a:p>
          <a:p>
            <a:br>
              <a:rPr lang="en-US" sz="900" dirty="0">
                <a:ea typeface="+mn-lt"/>
                <a:cs typeface="+mn-lt"/>
              </a:rPr>
            </a:br>
            <a:r>
              <a:rPr lang="en-US" sz="900" dirty="0" err="1">
                <a:solidFill>
                  <a:srgbClr val="555555"/>
                </a:solidFill>
                <a:ea typeface="+mn-lt"/>
                <a:cs typeface="+mn-lt"/>
              </a:rPr>
              <a:t>sudo</a:t>
            </a:r>
            <a:r>
              <a:rPr lang="en-US" sz="900" dirty="0">
                <a:solidFill>
                  <a:srgbClr val="555555"/>
                </a:solidFill>
                <a:ea typeface="+mn-lt"/>
                <a:cs typeface="+mn-lt"/>
              </a:rPr>
              <a:t> python3 -m pip install --force-reinstall </a:t>
            </a:r>
            <a:r>
              <a:rPr lang="en-US" sz="900" dirty="0" err="1">
                <a:solidFill>
                  <a:srgbClr val="555555"/>
                </a:solidFill>
                <a:ea typeface="+mn-lt"/>
                <a:cs typeface="+mn-lt"/>
              </a:rPr>
              <a:t>adafruit-blinka</a:t>
            </a:r>
            <a:endParaRPr lang="en-US" sz="900" dirty="0"/>
          </a:p>
        </p:txBody>
      </p:sp>
      <p:sp>
        <p:nvSpPr>
          <p:cNvPr id="9" name="Text Placeholder 8">
            <a:extLst>
              <a:ext uri="{FF2B5EF4-FFF2-40B4-BE49-F238E27FC236}">
                <a16:creationId xmlns:a16="http://schemas.microsoft.com/office/drawing/2014/main" id="{3F4D3329-8E99-93DB-09CE-E0A72C76C997}"/>
              </a:ext>
            </a:extLst>
          </p:cNvPr>
          <p:cNvSpPr>
            <a:spLocks noGrp="1"/>
          </p:cNvSpPr>
          <p:nvPr>
            <p:ph type="body" sz="quarter" idx="13"/>
          </p:nvPr>
        </p:nvSpPr>
        <p:spPr/>
        <p:txBody>
          <a:bodyPr/>
          <a:lstStyle/>
          <a:p>
            <a:pPr algn="ctr"/>
            <a:r>
              <a:rPr lang="en-US" dirty="0"/>
              <a:t>Be patient!</a:t>
            </a:r>
            <a:endParaRPr lang="en-US"/>
          </a:p>
        </p:txBody>
      </p:sp>
      <p:pic>
        <p:nvPicPr>
          <p:cNvPr id="14" name="Picture Placeholder 13" descr="A close-up of a sign&#10;&#10;AI-generated content may be incorrect.">
            <a:extLst>
              <a:ext uri="{FF2B5EF4-FFF2-40B4-BE49-F238E27FC236}">
                <a16:creationId xmlns:a16="http://schemas.microsoft.com/office/drawing/2014/main" id="{28FCEE3D-A67F-B972-3507-D24DD93DA229}"/>
              </a:ext>
            </a:extLst>
          </p:cNvPr>
          <p:cNvPicPr>
            <a:picLocks noGrp="1" noChangeAspect="1"/>
          </p:cNvPicPr>
          <p:nvPr>
            <p:ph type="pic" idx="22"/>
          </p:nvPr>
        </p:nvPicPr>
        <p:blipFill>
          <a:blip r:embed="rId4"/>
          <a:srcRect l="-394" t="12992" b="27953"/>
          <a:stretch/>
        </p:blipFill>
        <p:spPr>
          <a:xfrm>
            <a:off x="8163031" y="2603500"/>
            <a:ext cx="2701840" cy="1588315"/>
          </a:xfrm>
        </p:spPr>
      </p:pic>
      <p:sp>
        <p:nvSpPr>
          <p:cNvPr id="11" name="Text Placeholder 10">
            <a:extLst>
              <a:ext uri="{FF2B5EF4-FFF2-40B4-BE49-F238E27FC236}">
                <a16:creationId xmlns:a16="http://schemas.microsoft.com/office/drawing/2014/main" id="{92A2B387-53FC-E2A0-6B97-B9F2DFC29192}"/>
              </a:ext>
            </a:extLst>
          </p:cNvPr>
          <p:cNvSpPr>
            <a:spLocks noGrp="1"/>
          </p:cNvSpPr>
          <p:nvPr>
            <p:ph type="body" sz="half" idx="20"/>
          </p:nvPr>
        </p:nvSpPr>
        <p:spPr/>
        <p:txBody>
          <a:bodyPr>
            <a:normAutofit lnSpcReduction="10000"/>
          </a:bodyPr>
          <a:lstStyle/>
          <a:p>
            <a:r>
              <a:rPr lang="en-US" dirty="0"/>
              <a:t>Copy and paste the lines in the terminal one by one. Wait for the process to finish completely before entering the next line.</a:t>
            </a:r>
          </a:p>
        </p:txBody>
      </p:sp>
    </p:spTree>
    <p:extLst>
      <p:ext uri="{BB962C8B-B14F-4D97-AF65-F5344CB8AC3E}">
        <p14:creationId xmlns:p14="http://schemas.microsoft.com/office/powerpoint/2010/main" val="1379546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E492-ABED-6306-86B5-86F3C219D455}"/>
              </a:ext>
            </a:extLst>
          </p:cNvPr>
          <p:cNvSpPr>
            <a:spLocks noGrp="1"/>
          </p:cNvSpPr>
          <p:nvPr>
            <p:ph type="title"/>
          </p:nvPr>
        </p:nvSpPr>
        <p:spPr/>
        <p:txBody>
          <a:bodyPr/>
          <a:lstStyle/>
          <a:p>
            <a:r>
              <a:rPr lang="en-US" dirty="0"/>
              <a:t>Using Thonny</a:t>
            </a:r>
          </a:p>
        </p:txBody>
      </p:sp>
      <p:sp>
        <p:nvSpPr>
          <p:cNvPr id="3" name="Text Placeholder 2">
            <a:extLst>
              <a:ext uri="{FF2B5EF4-FFF2-40B4-BE49-F238E27FC236}">
                <a16:creationId xmlns:a16="http://schemas.microsoft.com/office/drawing/2014/main" id="{C52344E8-A023-7E87-A72E-D1332D1D7F9A}"/>
              </a:ext>
            </a:extLst>
          </p:cNvPr>
          <p:cNvSpPr>
            <a:spLocks noGrp="1"/>
          </p:cNvSpPr>
          <p:nvPr>
            <p:ph type="body" idx="1"/>
          </p:nvPr>
        </p:nvSpPr>
        <p:spPr/>
        <p:txBody>
          <a:bodyPr/>
          <a:lstStyle/>
          <a:p>
            <a:pPr algn="ctr"/>
            <a:r>
              <a:rPr lang="en-US" sz="2000" dirty="0"/>
              <a:t>Thonny Needs Root Permission</a:t>
            </a:r>
          </a:p>
        </p:txBody>
      </p:sp>
      <p:pic>
        <p:nvPicPr>
          <p:cNvPr id="12" name="Picture Placeholder 11" descr="A screenshot of a computer&#10;&#10;AI-generated content may be incorrect.">
            <a:extLst>
              <a:ext uri="{FF2B5EF4-FFF2-40B4-BE49-F238E27FC236}">
                <a16:creationId xmlns:a16="http://schemas.microsoft.com/office/drawing/2014/main" id="{0B7EE504-E370-65B8-6E3E-18410B0A3BEF}"/>
              </a:ext>
            </a:extLst>
          </p:cNvPr>
          <p:cNvPicPr>
            <a:picLocks noGrp="1" noChangeAspect="1"/>
          </p:cNvPicPr>
          <p:nvPr>
            <p:ph type="pic" idx="15"/>
          </p:nvPr>
        </p:nvPicPr>
        <p:blipFill>
          <a:blip r:embed="rId2"/>
          <a:srcRect l="17007" r="17007"/>
          <a:stretch/>
        </p:blipFill>
        <p:spPr/>
      </p:pic>
      <p:sp>
        <p:nvSpPr>
          <p:cNvPr id="5" name="Text Placeholder 4">
            <a:extLst>
              <a:ext uri="{FF2B5EF4-FFF2-40B4-BE49-F238E27FC236}">
                <a16:creationId xmlns:a16="http://schemas.microsoft.com/office/drawing/2014/main" id="{F6915F4D-362D-ED95-6296-484742C47AD4}"/>
              </a:ext>
            </a:extLst>
          </p:cNvPr>
          <p:cNvSpPr>
            <a:spLocks noGrp="1"/>
          </p:cNvSpPr>
          <p:nvPr>
            <p:ph type="body" sz="half" idx="18"/>
          </p:nvPr>
        </p:nvSpPr>
        <p:spPr/>
        <p:txBody>
          <a:bodyPr>
            <a:normAutofit fontScale="92500"/>
          </a:bodyPr>
          <a:lstStyle/>
          <a:p>
            <a:r>
              <a:rPr lang="en-US" dirty="0"/>
              <a:t>Open the terminal in the Raspberry Pi and type "</a:t>
            </a:r>
            <a:r>
              <a:rPr lang="en-US" dirty="0" err="1"/>
              <a:t>sudo</a:t>
            </a:r>
            <a:r>
              <a:rPr lang="en-US" dirty="0"/>
              <a:t> </a:t>
            </a:r>
            <a:r>
              <a:rPr lang="en-US" dirty="0" err="1"/>
              <a:t>thonny</a:t>
            </a:r>
            <a:r>
              <a:rPr lang="en-US" dirty="0"/>
              <a:t>" without the quotes. If you close the terminal, Thonny will also close.</a:t>
            </a:r>
          </a:p>
        </p:txBody>
      </p:sp>
      <p:sp>
        <p:nvSpPr>
          <p:cNvPr id="6" name="Text Placeholder 5">
            <a:extLst>
              <a:ext uri="{FF2B5EF4-FFF2-40B4-BE49-F238E27FC236}">
                <a16:creationId xmlns:a16="http://schemas.microsoft.com/office/drawing/2014/main" id="{509E678D-91D9-833A-EB29-C94B8CDA14F9}"/>
              </a:ext>
            </a:extLst>
          </p:cNvPr>
          <p:cNvSpPr>
            <a:spLocks noGrp="1"/>
          </p:cNvSpPr>
          <p:nvPr>
            <p:ph type="body" sz="quarter" idx="3"/>
          </p:nvPr>
        </p:nvSpPr>
        <p:spPr/>
        <p:txBody>
          <a:bodyPr vert="horz" lIns="91440" tIns="45720" rIns="91440" bIns="45720" rtlCol="0" anchor="t">
            <a:noAutofit/>
          </a:bodyPr>
          <a:lstStyle/>
          <a:p>
            <a:pPr algn="ctr"/>
            <a:r>
              <a:rPr lang="en-US" dirty="0"/>
              <a:t>Load Code</a:t>
            </a:r>
            <a:endParaRPr lang="en-US"/>
          </a:p>
        </p:txBody>
      </p:sp>
      <p:pic>
        <p:nvPicPr>
          <p:cNvPr id="13" name="Picture Placeholder 12" descr="A screenshot of a computer&#10;&#10;AI-generated content may be incorrect.">
            <a:extLst>
              <a:ext uri="{FF2B5EF4-FFF2-40B4-BE49-F238E27FC236}">
                <a16:creationId xmlns:a16="http://schemas.microsoft.com/office/drawing/2014/main" id="{936E1548-B9EC-F7B8-1441-BD235753780C}"/>
              </a:ext>
            </a:extLst>
          </p:cNvPr>
          <p:cNvPicPr>
            <a:picLocks noGrp="1" noChangeAspect="1"/>
          </p:cNvPicPr>
          <p:nvPr>
            <p:ph type="pic" idx="21"/>
          </p:nvPr>
        </p:nvPicPr>
        <p:blipFill>
          <a:blip r:embed="rId3"/>
          <a:srcRect r="25392"/>
          <a:stretch/>
        </p:blipFill>
        <p:spPr>
          <a:xfrm>
            <a:off x="4917795" y="2603500"/>
            <a:ext cx="2516722" cy="1591510"/>
          </a:xfrm>
        </p:spPr>
      </p:pic>
      <p:sp>
        <p:nvSpPr>
          <p:cNvPr id="8" name="Text Placeholder 7">
            <a:extLst>
              <a:ext uri="{FF2B5EF4-FFF2-40B4-BE49-F238E27FC236}">
                <a16:creationId xmlns:a16="http://schemas.microsoft.com/office/drawing/2014/main" id="{96380ADB-351A-1639-E81E-D2509116E315}"/>
              </a:ext>
            </a:extLst>
          </p:cNvPr>
          <p:cNvSpPr>
            <a:spLocks noGrp="1"/>
          </p:cNvSpPr>
          <p:nvPr>
            <p:ph type="body" sz="half" idx="19"/>
          </p:nvPr>
        </p:nvSpPr>
        <p:spPr/>
        <p:txBody>
          <a:bodyPr/>
          <a:lstStyle/>
          <a:p>
            <a:r>
              <a:rPr lang="en-US" dirty="0"/>
              <a:t>Click on the Load button in Thonny and look for the file called lightshow.py</a:t>
            </a:r>
          </a:p>
        </p:txBody>
      </p:sp>
      <p:sp>
        <p:nvSpPr>
          <p:cNvPr id="9" name="Text Placeholder 8">
            <a:extLst>
              <a:ext uri="{FF2B5EF4-FFF2-40B4-BE49-F238E27FC236}">
                <a16:creationId xmlns:a16="http://schemas.microsoft.com/office/drawing/2014/main" id="{F3D6207D-793A-C3B4-0EC4-910AAA2D81A5}"/>
              </a:ext>
            </a:extLst>
          </p:cNvPr>
          <p:cNvSpPr>
            <a:spLocks noGrp="1"/>
          </p:cNvSpPr>
          <p:nvPr>
            <p:ph type="body" sz="quarter" idx="13"/>
          </p:nvPr>
        </p:nvSpPr>
        <p:spPr/>
        <p:txBody>
          <a:bodyPr vert="horz" lIns="91440" tIns="45720" rIns="91440" bIns="45720" rtlCol="0" anchor="t">
            <a:noAutofit/>
          </a:bodyPr>
          <a:lstStyle/>
          <a:p>
            <a:pPr algn="ctr"/>
            <a:r>
              <a:rPr lang="en-US" dirty="0"/>
              <a:t>Add your code!</a:t>
            </a:r>
            <a:endParaRPr lang="en-US"/>
          </a:p>
        </p:txBody>
      </p:sp>
      <p:pic>
        <p:nvPicPr>
          <p:cNvPr id="14" name="Picture Placeholder 13" descr="A screenshot of a computer program&#10;&#10;AI-generated content may be incorrect.">
            <a:extLst>
              <a:ext uri="{FF2B5EF4-FFF2-40B4-BE49-F238E27FC236}">
                <a16:creationId xmlns:a16="http://schemas.microsoft.com/office/drawing/2014/main" id="{97948B8B-9CA9-F45F-7EB3-56D05C189D49}"/>
              </a:ext>
            </a:extLst>
          </p:cNvPr>
          <p:cNvPicPr>
            <a:picLocks noGrp="1" noChangeAspect="1"/>
          </p:cNvPicPr>
          <p:nvPr>
            <p:ph type="pic" idx="22"/>
          </p:nvPr>
        </p:nvPicPr>
        <p:blipFill>
          <a:blip r:embed="rId4"/>
          <a:srcRect t="2589" b="2589"/>
          <a:stretch/>
        </p:blipFill>
        <p:spPr/>
      </p:pic>
      <p:sp>
        <p:nvSpPr>
          <p:cNvPr id="11" name="Text Placeholder 10">
            <a:extLst>
              <a:ext uri="{FF2B5EF4-FFF2-40B4-BE49-F238E27FC236}">
                <a16:creationId xmlns:a16="http://schemas.microsoft.com/office/drawing/2014/main" id="{7320EB79-1162-0BC6-30D2-69447C4E65AF}"/>
              </a:ext>
            </a:extLst>
          </p:cNvPr>
          <p:cNvSpPr>
            <a:spLocks noGrp="1"/>
          </p:cNvSpPr>
          <p:nvPr>
            <p:ph type="body" sz="half" idx="20"/>
          </p:nvPr>
        </p:nvSpPr>
        <p:spPr/>
        <p:txBody>
          <a:bodyPr>
            <a:normAutofit fontScale="92500" lnSpcReduction="20000"/>
          </a:bodyPr>
          <a:lstStyle/>
          <a:p>
            <a:r>
              <a:rPr lang="en-US" dirty="0"/>
              <a:t>Scroll down to where you see the comment "Enter your sequence here!" To add your code. Check the Cheat Sheet for Simple functions to use.</a:t>
            </a:r>
          </a:p>
        </p:txBody>
      </p:sp>
    </p:spTree>
    <p:extLst>
      <p:ext uri="{BB962C8B-B14F-4D97-AF65-F5344CB8AC3E}">
        <p14:creationId xmlns:p14="http://schemas.microsoft.com/office/powerpoint/2010/main" val="1144116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AD10-06BF-70A1-A92F-D845E17D50E0}"/>
              </a:ext>
            </a:extLst>
          </p:cNvPr>
          <p:cNvSpPr>
            <a:spLocks noGrp="1"/>
          </p:cNvSpPr>
          <p:nvPr>
            <p:ph type="ctrTitle"/>
          </p:nvPr>
        </p:nvSpPr>
        <p:spPr>
          <a:xfrm>
            <a:off x="1684121" y="575733"/>
            <a:ext cx="8825658" cy="2677648"/>
          </a:xfrm>
        </p:spPr>
        <p:txBody>
          <a:bodyPr/>
          <a:lstStyle/>
          <a:p>
            <a:pPr algn="ctr"/>
            <a:r>
              <a:rPr lang="en-US"/>
              <a:t>Please fill out our survey! </a:t>
            </a:r>
            <a:br>
              <a:rPr lang="en-US"/>
            </a:br>
            <a:r>
              <a:rPr lang="en-US"/>
              <a:t>It means a lot to us!</a:t>
            </a:r>
          </a:p>
        </p:txBody>
      </p:sp>
      <p:sp>
        <p:nvSpPr>
          <p:cNvPr id="3" name="Text Placeholder 2">
            <a:extLst>
              <a:ext uri="{FF2B5EF4-FFF2-40B4-BE49-F238E27FC236}">
                <a16:creationId xmlns:a16="http://schemas.microsoft.com/office/drawing/2014/main" id="{640D4ECC-A3AB-872B-36C5-7B45006D64AC}"/>
              </a:ext>
            </a:extLst>
          </p:cNvPr>
          <p:cNvSpPr>
            <a:spLocks noGrp="1"/>
          </p:cNvSpPr>
          <p:nvPr>
            <p:ph type="subTitle" idx="1"/>
          </p:nvPr>
        </p:nvSpPr>
        <p:spPr>
          <a:xfrm>
            <a:off x="1684122" y="4840880"/>
            <a:ext cx="8825658" cy="861420"/>
          </a:xfrm>
        </p:spPr>
        <p:txBody>
          <a:bodyPr/>
          <a:lstStyle/>
          <a:p>
            <a:pPr algn="ctr"/>
            <a:r>
              <a:rPr lang="en-US" b="1"/>
              <a:t>We will appreciate your honest feedback!</a:t>
            </a:r>
            <a:endParaRPr lang="en-US"/>
          </a:p>
        </p:txBody>
      </p:sp>
      <p:sp>
        <p:nvSpPr>
          <p:cNvPr id="6" name="Text Placeholder 5">
            <a:extLst>
              <a:ext uri="{FF2B5EF4-FFF2-40B4-BE49-F238E27FC236}">
                <a16:creationId xmlns:a16="http://schemas.microsoft.com/office/drawing/2014/main" id="{173BDFDB-A059-3FD7-0215-3DA77579317B}"/>
              </a:ext>
            </a:extLst>
          </p:cNvPr>
          <p:cNvSpPr>
            <a:spLocks noGrp="1"/>
          </p:cNvSpPr>
          <p:nvPr>
            <p:ph type="body" sz="half" idx="4294967295"/>
          </p:nvPr>
        </p:nvSpPr>
        <p:spPr>
          <a:xfrm>
            <a:off x="1778001" y="3815821"/>
            <a:ext cx="7731125" cy="342900"/>
          </a:xfrm>
        </p:spPr>
        <p:txBody>
          <a:bodyPr vert="horz" lIns="91440" tIns="45720" rIns="91440" bIns="45720" rtlCol="0" anchor="t">
            <a:normAutofit lnSpcReduction="10000"/>
          </a:bodyPr>
          <a:lstStyle/>
          <a:p>
            <a:pPr algn="ctr"/>
            <a:r>
              <a:rPr lang="en-US"/>
              <a:t>[placement for link or QR code]</a:t>
            </a:r>
          </a:p>
        </p:txBody>
      </p:sp>
    </p:spTree>
    <p:extLst>
      <p:ext uri="{BB962C8B-B14F-4D97-AF65-F5344CB8AC3E}">
        <p14:creationId xmlns:p14="http://schemas.microsoft.com/office/powerpoint/2010/main" val="3777653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151D1A-11AA-C8AE-72EE-A28C3AF52B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7E740-A52B-D1C2-55A0-D6ECD81E7436}"/>
              </a:ext>
            </a:extLst>
          </p:cNvPr>
          <p:cNvSpPr>
            <a:spLocks noGrp="1"/>
          </p:cNvSpPr>
          <p:nvPr>
            <p:ph type="ctrTitle"/>
          </p:nvPr>
        </p:nvSpPr>
        <p:spPr>
          <a:xfrm>
            <a:off x="694880" y="2229129"/>
            <a:ext cx="6202578" cy="2677648"/>
          </a:xfrm>
        </p:spPr>
        <p:txBody>
          <a:bodyPr vert="horz" lIns="91440" tIns="45720" rIns="91440" bIns="45720" rtlCol="0">
            <a:normAutofit/>
          </a:bodyPr>
          <a:lstStyle/>
          <a:p>
            <a:pPr>
              <a:lnSpc>
                <a:spcPct val="90000"/>
              </a:lnSpc>
            </a:pPr>
            <a:r>
              <a:rPr lang="en-US" sz="4400" b="1">
                <a:ea typeface="+mj-lt"/>
                <a:cs typeface="+mj-lt"/>
              </a:rPr>
              <a:t> Thank you! :)</a:t>
            </a:r>
            <a:br>
              <a:rPr lang="en-US" sz="4400" b="1">
                <a:ea typeface="+mj-lt"/>
                <a:cs typeface="+mj-lt"/>
              </a:rPr>
            </a:br>
            <a:br>
              <a:rPr lang="en-US" sz="4400" b="1">
                <a:ea typeface="+mj-lt"/>
                <a:cs typeface="+mj-lt"/>
              </a:rPr>
            </a:br>
            <a:br>
              <a:rPr lang="en-US" sz="4400" b="1">
                <a:ea typeface="+mj-lt"/>
                <a:cs typeface="+mj-lt"/>
              </a:rPr>
            </a:br>
            <a:r>
              <a:rPr lang="en-US" sz="4400" b="1">
                <a:ea typeface="+mj-lt"/>
                <a:cs typeface="+mj-lt"/>
              </a:rPr>
              <a:t>   Questions?</a:t>
            </a:r>
            <a:endParaRPr lang="en-US" sz="4400" b="1"/>
          </a:p>
        </p:txBody>
      </p:sp>
      <p:pic>
        <p:nvPicPr>
          <p:cNvPr id="4" name="Picture 3" descr="A puzzle pieces with different colored lights&#10;&#10;AI-generated content may be incorrect.">
            <a:extLst>
              <a:ext uri="{FF2B5EF4-FFF2-40B4-BE49-F238E27FC236}">
                <a16:creationId xmlns:a16="http://schemas.microsoft.com/office/drawing/2014/main" id="{BAC9A449-1C09-D5C3-03C5-CC08700C1B98}"/>
              </a:ext>
            </a:extLst>
          </p:cNvPr>
          <p:cNvPicPr>
            <a:picLocks noChangeAspect="1"/>
          </p:cNvPicPr>
          <p:nvPr/>
        </p:nvPicPr>
        <p:blipFill>
          <a:blip r:embed="rId2"/>
          <a:srcRect l="994" t="-973" r="596" b="973"/>
          <a:stretch/>
        </p:blipFill>
        <p:spPr>
          <a:xfrm>
            <a:off x="4486797" y="471948"/>
            <a:ext cx="7113374" cy="5909213"/>
          </a:xfrm>
          <a:prstGeom prst="rect">
            <a:avLst/>
          </a:prstGeom>
          <a:ln>
            <a:noFill/>
          </a:ln>
        </p:spPr>
      </p:pic>
      <p:sp>
        <p:nvSpPr>
          <p:cNvPr id="40" name="Rectangle 39">
            <a:extLst>
              <a:ext uri="{FF2B5EF4-FFF2-40B4-BE49-F238E27FC236}">
                <a16:creationId xmlns:a16="http://schemas.microsoft.com/office/drawing/2014/main" id="{F56FB35D-9507-4E18-883E-A61D9FDE2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84297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C7E72-6894-388A-30F8-2CC521108D46}"/>
              </a:ext>
            </a:extLst>
          </p:cNvPr>
          <p:cNvSpPr>
            <a:spLocks noGrp="1"/>
          </p:cNvSpPr>
          <p:nvPr>
            <p:ph type="title"/>
          </p:nvPr>
        </p:nvSpPr>
        <p:spPr>
          <a:xfrm>
            <a:off x="504294" y="710460"/>
            <a:ext cx="4065488" cy="3903332"/>
          </a:xfrm>
        </p:spPr>
        <p:txBody>
          <a:bodyPr anchor="t">
            <a:normAutofit/>
          </a:bodyPr>
          <a:lstStyle/>
          <a:p>
            <a:r>
              <a:rPr lang="en-US" sz="4000">
                <a:solidFill>
                  <a:schemeClr val="tx1">
                    <a:lumMod val="95000"/>
                  </a:schemeClr>
                </a:solidFill>
              </a:rPr>
              <a:t>What Is  Tap?</a:t>
            </a:r>
          </a:p>
        </p:txBody>
      </p:sp>
      <p:sp>
        <p:nvSpPr>
          <p:cNvPr id="3" name="Content Placeholder 2">
            <a:extLst>
              <a:ext uri="{FF2B5EF4-FFF2-40B4-BE49-F238E27FC236}">
                <a16:creationId xmlns:a16="http://schemas.microsoft.com/office/drawing/2014/main" id="{1E950A86-C9B3-09D5-B451-3C7A1AC85F4D}"/>
              </a:ext>
            </a:extLst>
          </p:cNvPr>
          <p:cNvSpPr>
            <a:spLocks noGrp="1"/>
          </p:cNvSpPr>
          <p:nvPr>
            <p:ph idx="1"/>
          </p:nvPr>
        </p:nvSpPr>
        <p:spPr>
          <a:xfrm>
            <a:off x="5089623" y="2493121"/>
            <a:ext cx="6493222" cy="3903331"/>
          </a:xfrm>
          <a:ln w="57150">
            <a:noFill/>
          </a:ln>
        </p:spPr>
        <p:txBody>
          <a:bodyPr vert="horz" lIns="91440" tIns="45720" rIns="91440" bIns="45720" rtlCol="0" anchor="t">
            <a:normAutofit/>
          </a:bodyPr>
          <a:lstStyle/>
          <a:p>
            <a:pPr marL="0" indent="0">
              <a:buNone/>
            </a:pPr>
            <a:r>
              <a:rPr lang="en-US" sz="2000" b="1"/>
              <a:t>TAP</a:t>
            </a:r>
            <a:r>
              <a:rPr lang="en-US" sz="2000"/>
              <a:t> </a:t>
            </a:r>
          </a:p>
          <a:p>
            <a:pPr>
              <a:buFont typeface="Arial" charset="2"/>
              <a:buChar char="•"/>
            </a:pPr>
            <a:r>
              <a:rPr lang="en-US" sz="2000"/>
              <a:t>TAP stands for </a:t>
            </a:r>
            <a:r>
              <a:rPr lang="en-US" sz="2000" b="1"/>
              <a:t>T</a:t>
            </a:r>
            <a:r>
              <a:rPr lang="en-US" sz="2000"/>
              <a:t>echnology </a:t>
            </a:r>
            <a:r>
              <a:rPr lang="en-US" sz="2000" b="1"/>
              <a:t>A</a:t>
            </a:r>
            <a:r>
              <a:rPr lang="en-US" sz="2000"/>
              <a:t>mbassador </a:t>
            </a:r>
            <a:r>
              <a:rPr lang="en-US" sz="2000" b="1"/>
              <a:t>P</a:t>
            </a:r>
            <a:r>
              <a:rPr lang="en-US" sz="2000"/>
              <a:t>rogram </a:t>
            </a:r>
          </a:p>
          <a:p>
            <a:pPr>
              <a:buFont typeface="Arial" charset="2"/>
              <a:buChar char="•"/>
            </a:pPr>
            <a:r>
              <a:rPr lang="en-US" sz="2000"/>
              <a:t>TAP is funded by the STARS organization which is a computing</a:t>
            </a:r>
            <a:r>
              <a:rPr lang="en-US" sz="2000">
                <a:ea typeface="+mn-lt"/>
                <a:cs typeface="+mn-lt"/>
              </a:rPr>
              <a:t> corporation that provides training, resources, and community for broadening participation in computing. </a:t>
            </a:r>
          </a:p>
          <a:p>
            <a:pPr marL="0" indent="0">
              <a:buNone/>
            </a:pPr>
            <a:r>
              <a:rPr lang="en-US" sz="2000" b="1">
                <a:ea typeface="+mn-lt"/>
                <a:cs typeface="+mn-lt"/>
              </a:rPr>
              <a:t>Goals</a:t>
            </a:r>
          </a:p>
          <a:p>
            <a:pPr>
              <a:buFont typeface="Arial" charset="2"/>
              <a:buChar char="•"/>
            </a:pPr>
            <a:r>
              <a:rPr lang="en-US" sz="2000">
                <a:ea typeface="+mn-lt"/>
                <a:cs typeface="+mn-lt"/>
              </a:rPr>
              <a:t>Increasing the number of students who persist in an IT major or minor, particularly those underrepresented in the computing field.</a:t>
            </a:r>
          </a:p>
          <a:p>
            <a:pPr>
              <a:buFont typeface="Arial" charset="2"/>
              <a:buChar char="•"/>
            </a:pPr>
            <a:endParaRPr lang="en-US" sz="2000">
              <a:ea typeface="+mn-lt"/>
              <a:cs typeface="+mn-lt"/>
            </a:endParaRPr>
          </a:p>
        </p:txBody>
      </p:sp>
    </p:spTree>
    <p:extLst>
      <p:ext uri="{BB962C8B-B14F-4D97-AF65-F5344CB8AC3E}">
        <p14:creationId xmlns:p14="http://schemas.microsoft.com/office/powerpoint/2010/main" val="234320041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6" name="Rectangle 2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8" name="Rectangle 2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2BACE82-0063-D199-74F0-5B076EF28EC4}"/>
              </a:ext>
            </a:extLst>
          </p:cNvPr>
          <p:cNvSpPr>
            <a:spLocks noGrp="1"/>
          </p:cNvSpPr>
          <p:nvPr>
            <p:ph type="title"/>
          </p:nvPr>
        </p:nvSpPr>
        <p:spPr>
          <a:xfrm>
            <a:off x="7343242" y="1064125"/>
            <a:ext cx="2605920" cy="1110977"/>
          </a:xfrm>
        </p:spPr>
        <p:txBody>
          <a:bodyPr vert="horz" lIns="91440" tIns="45720" rIns="91440" bIns="45720" rtlCol="0" anchor="b">
            <a:normAutofit/>
          </a:bodyPr>
          <a:lstStyle/>
          <a:p>
            <a:r>
              <a:rPr lang="en-US" sz="5400" b="0" i="0" kern="1200">
                <a:solidFill>
                  <a:srgbClr val="EBEBEB"/>
                </a:solidFill>
                <a:effectLst>
                  <a:glow rad="38100">
                    <a:prstClr val="black">
                      <a:lumMod val="65000"/>
                      <a:lumOff val="35000"/>
                      <a:alpha val="40000"/>
                    </a:prstClr>
                  </a:glow>
                  <a:outerShdw blurRad="28575" dist="38100" dir="14040000" algn="tl" rotWithShape="0">
                    <a:srgbClr val="000000">
                      <a:alpha val="25000"/>
                    </a:srgbClr>
                  </a:outerShdw>
                </a:effectLst>
                <a:latin typeface="+mj-lt"/>
                <a:ea typeface="+mj-ea"/>
                <a:cs typeface="+mj-cs"/>
              </a:rPr>
              <a:t>Goals</a:t>
            </a:r>
            <a:endParaRPr lang="en-US" sz="5400" b="0" i="0" kern="1200">
              <a:solidFill>
                <a:srgbClr val="EBEBEB"/>
              </a:solidFill>
              <a:latin typeface="+mj-lt"/>
              <a:ea typeface="+mj-ea"/>
              <a:cs typeface="+mj-cs"/>
            </a:endParaRPr>
          </a:p>
        </p:txBody>
      </p:sp>
      <p:sp>
        <p:nvSpPr>
          <p:cNvPr id="3" name="Content Placeholder 2">
            <a:extLst>
              <a:ext uri="{FF2B5EF4-FFF2-40B4-BE49-F238E27FC236}">
                <a16:creationId xmlns:a16="http://schemas.microsoft.com/office/drawing/2014/main" id="{FE41EBE3-A67B-51EE-A5A2-CFB72DD43908}"/>
              </a:ext>
            </a:extLst>
          </p:cNvPr>
          <p:cNvSpPr>
            <a:spLocks noGrp="1"/>
          </p:cNvSpPr>
          <p:nvPr>
            <p:ph type="body" sz="half" idx="2"/>
          </p:nvPr>
        </p:nvSpPr>
        <p:spPr>
          <a:xfrm>
            <a:off x="7413150" y="2363174"/>
            <a:ext cx="3367921" cy="3378647"/>
          </a:xfrm>
        </p:spPr>
        <p:txBody>
          <a:bodyPr vert="horz" lIns="91440" tIns="45720" rIns="91440" bIns="45720" rtlCol="0" anchor="t">
            <a:normAutofit lnSpcReduction="10000"/>
          </a:bodyPr>
          <a:lstStyle/>
          <a:p>
            <a:r>
              <a:rPr lang="en-US" b="0" i="0" kern="1200" cap="all">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mn-lt"/>
                <a:ea typeface="+mn-ea"/>
                <a:cs typeface="+mn-cs"/>
              </a:rPr>
              <a:t>Our project is tailored for </a:t>
            </a:r>
            <a:r>
              <a:rPr lang="en-US" cap="all">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rPr>
              <a:t>students k-12 that are curious or aspiring to be IT professionals.</a:t>
            </a:r>
          </a:p>
          <a:p>
            <a:endParaRPr lang="en-US" cap="all">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endParaRPr>
          </a:p>
          <a:p>
            <a:r>
              <a:rPr lang="en-US" cap="all">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rPr>
              <a:t>We Want our project to demonstrate the collaborative impact of using different technologies together to achieve a common goal.</a:t>
            </a:r>
          </a:p>
        </p:txBody>
      </p:sp>
      <p:sp>
        <p:nvSpPr>
          <p:cNvPr id="6" name="Slide Number Placeholder 5">
            <a:extLst>
              <a:ext uri="{FF2B5EF4-FFF2-40B4-BE49-F238E27FC236}">
                <a16:creationId xmlns:a16="http://schemas.microsoft.com/office/drawing/2014/main" id="{4907377D-E765-56CF-276E-D2383FE644F5}"/>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a:spcAft>
                <a:spcPts val="600"/>
              </a:spcAft>
            </a:pPr>
            <a:fld id="{E30AF5A0-43BB-4336-8627-9123B9144D80}" type="slidenum">
              <a:rPr lang="en-US">
                <a:solidFill>
                  <a:srgbClr val="FFFFFF"/>
                </a:solidFill>
              </a:rPr>
              <a:pPr>
                <a:spcAft>
                  <a:spcPts val="600"/>
                </a:spcAft>
              </a:pPr>
              <a:t>3</a:t>
            </a:fld>
            <a:endParaRPr lang="en-US">
              <a:solidFill>
                <a:srgbClr val="FFFFFF"/>
              </a:solidFill>
            </a:endParaRPr>
          </a:p>
        </p:txBody>
      </p:sp>
      <p:sp>
        <p:nvSpPr>
          <p:cNvPr id="5" name="Footer Placeholder 4">
            <a:extLst>
              <a:ext uri="{FF2B5EF4-FFF2-40B4-BE49-F238E27FC236}">
                <a16:creationId xmlns:a16="http://schemas.microsoft.com/office/drawing/2014/main" id="{4C4CB679-1D3B-A665-C02D-1B33A992786A}"/>
              </a:ext>
            </a:extLst>
          </p:cNvPr>
          <p:cNvSpPr>
            <a:spLocks noGrp="1"/>
          </p:cNvSpPr>
          <p:nvPr>
            <p:ph type="ftr" sz="quarter" idx="11"/>
          </p:nvPr>
        </p:nvSpPr>
        <p:spPr>
          <a:xfrm>
            <a:off x="561110" y="6391838"/>
            <a:ext cx="3859795" cy="304801"/>
          </a:xfrm>
        </p:spPr>
        <p:txBody>
          <a:bodyPr vert="horz" lIns="91440" tIns="45720" rIns="91440" bIns="45720" rtlCol="0" anchor="ctr">
            <a:normAutofit/>
          </a:bodyPr>
          <a:lstStyle/>
          <a:p>
            <a:pPr>
              <a:lnSpc>
                <a:spcPct val="90000"/>
              </a:lnSpc>
              <a:spcAft>
                <a:spcPts val="600"/>
              </a:spcAft>
            </a:pPr>
            <a:r>
              <a:rPr lang="en-US" sz="500" b="0" i="0" kern="1200">
                <a:latin typeface="+mn-lt"/>
                <a:ea typeface="+mn-ea"/>
                <a:cs typeface="+mn-cs"/>
              </a:rPr>
              <a:t>
              </a:t>
            </a:r>
          </a:p>
        </p:txBody>
      </p:sp>
      <p:pic>
        <p:nvPicPr>
          <p:cNvPr id="10" name="Graphic 9" descr="Bullseye">
            <a:extLst>
              <a:ext uri="{FF2B5EF4-FFF2-40B4-BE49-F238E27FC236}">
                <a16:creationId xmlns:a16="http://schemas.microsoft.com/office/drawing/2014/main" id="{8D7EBAD6-65DE-091E-A4D9-11893A986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4672" y="1113063"/>
            <a:ext cx="4628758" cy="4628758"/>
          </a:xfrm>
          <a:prstGeom prst="roundRect">
            <a:avLst>
              <a:gd name="adj" fmla="val 1858"/>
            </a:avLst>
          </a:prstGeom>
          <a:effectLst>
            <a:outerShdw blurRad="50800" dist="50800" dir="5400000" algn="tl" rotWithShape="0">
              <a:srgbClr val="000000">
                <a:alpha val="43000"/>
              </a:srgbClr>
            </a:outerShdw>
          </a:effectLst>
        </p:spPr>
      </p:pic>
      <p:sp>
        <p:nvSpPr>
          <p:cNvPr id="4" name="Date Placeholder 3">
            <a:extLst>
              <a:ext uri="{FF2B5EF4-FFF2-40B4-BE49-F238E27FC236}">
                <a16:creationId xmlns:a16="http://schemas.microsoft.com/office/drawing/2014/main" id="{9DCEACBB-599E-25FE-6732-39033FBB7879}"/>
              </a:ext>
            </a:extLst>
          </p:cNvPr>
          <p:cNvSpPr>
            <a:spLocks noGrp="1"/>
          </p:cNvSpPr>
          <p:nvPr>
            <p:ph type="dt" sz="half" idx="10"/>
          </p:nvPr>
        </p:nvSpPr>
        <p:spPr>
          <a:xfrm>
            <a:off x="10653104" y="6391838"/>
            <a:ext cx="990599" cy="304799"/>
          </a:xfrm>
        </p:spPr>
        <p:txBody>
          <a:bodyPr vert="horz" lIns="91440" tIns="45720" rIns="91440" bIns="45720" rtlCol="0" anchor="t">
            <a:normAutofit/>
          </a:bodyPr>
          <a:lstStyle/>
          <a:p>
            <a:pPr algn="l">
              <a:spcAft>
                <a:spcPts val="600"/>
              </a:spcAft>
            </a:pPr>
            <a:fld id="{52673ECF-1FD9-4D43-8E8D-5B1D8EEDE8AE}" type="datetime1">
              <a:rPr lang="en-US" b="0"/>
              <a:pPr algn="l">
                <a:spcAft>
                  <a:spcPts val="600"/>
                </a:spcAft>
              </a:pPr>
              <a:t>3/20/2025</a:t>
            </a:fld>
            <a:endParaRPr lang="en-US" b="0"/>
          </a:p>
        </p:txBody>
      </p:sp>
    </p:spTree>
    <p:extLst>
      <p:ext uri="{BB962C8B-B14F-4D97-AF65-F5344CB8AC3E}">
        <p14:creationId xmlns:p14="http://schemas.microsoft.com/office/powerpoint/2010/main" val="234612768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9EED-B687-A4C9-623C-91AC02413A50}"/>
              </a:ext>
            </a:extLst>
          </p:cNvPr>
          <p:cNvSpPr>
            <a:spLocks noGrp="1"/>
          </p:cNvSpPr>
          <p:nvPr>
            <p:ph type="title"/>
          </p:nvPr>
        </p:nvSpPr>
        <p:spPr/>
        <p:txBody>
          <a:bodyPr/>
          <a:lstStyle/>
          <a:p>
            <a:r>
              <a:rPr lang="en-US"/>
              <a:t>Raspberry Lites</a:t>
            </a:r>
          </a:p>
        </p:txBody>
      </p:sp>
      <p:sp>
        <p:nvSpPr>
          <p:cNvPr id="3" name="Text Placeholder 2">
            <a:extLst>
              <a:ext uri="{FF2B5EF4-FFF2-40B4-BE49-F238E27FC236}">
                <a16:creationId xmlns:a16="http://schemas.microsoft.com/office/drawing/2014/main" id="{DAC41FF4-A46A-D235-D010-0FD4ADBCC48D}"/>
              </a:ext>
            </a:extLst>
          </p:cNvPr>
          <p:cNvSpPr>
            <a:spLocks noGrp="1"/>
          </p:cNvSpPr>
          <p:nvPr>
            <p:ph type="body" idx="1"/>
          </p:nvPr>
        </p:nvSpPr>
        <p:spPr/>
        <p:txBody>
          <a:bodyPr vert="horz" lIns="91440" tIns="45720" rIns="91440" bIns="45720" rtlCol="0" anchor="ctr">
            <a:noAutofit/>
          </a:bodyPr>
          <a:lstStyle/>
          <a:p>
            <a:pPr algn="ctr"/>
            <a:r>
              <a:rPr lang="en-US" sz="2000"/>
              <a:t>What are we doing?</a:t>
            </a:r>
          </a:p>
        </p:txBody>
      </p:sp>
      <p:sp>
        <p:nvSpPr>
          <p:cNvPr id="6" name="Text Placeholder 5">
            <a:extLst>
              <a:ext uri="{FF2B5EF4-FFF2-40B4-BE49-F238E27FC236}">
                <a16:creationId xmlns:a16="http://schemas.microsoft.com/office/drawing/2014/main" id="{04AD701C-7397-80F5-84EB-BFC4F86CFB72}"/>
              </a:ext>
            </a:extLst>
          </p:cNvPr>
          <p:cNvSpPr>
            <a:spLocks noGrp="1"/>
          </p:cNvSpPr>
          <p:nvPr>
            <p:ph type="body" sz="half" idx="15"/>
          </p:nvPr>
        </p:nvSpPr>
        <p:spPr/>
        <p:txBody>
          <a:bodyPr/>
          <a:lstStyle/>
          <a:p>
            <a:pPr>
              <a:lnSpc>
                <a:spcPct val="150000"/>
              </a:lnSpc>
            </a:pPr>
            <a:r>
              <a:rPr lang="en-US"/>
              <a:t>We want to create a real-life lightshow with the use of Python computer language to demonstrate how programming has more utilization that just software and web applications.</a:t>
            </a:r>
          </a:p>
        </p:txBody>
      </p:sp>
      <p:sp>
        <p:nvSpPr>
          <p:cNvPr id="4" name="Text Placeholder 3">
            <a:extLst>
              <a:ext uri="{FF2B5EF4-FFF2-40B4-BE49-F238E27FC236}">
                <a16:creationId xmlns:a16="http://schemas.microsoft.com/office/drawing/2014/main" id="{330A437F-7F37-E4DB-E3F8-55D611AD084C}"/>
              </a:ext>
            </a:extLst>
          </p:cNvPr>
          <p:cNvSpPr>
            <a:spLocks noGrp="1"/>
          </p:cNvSpPr>
          <p:nvPr>
            <p:ph type="body" sz="quarter" idx="3"/>
          </p:nvPr>
        </p:nvSpPr>
        <p:spPr/>
        <p:txBody>
          <a:bodyPr vert="horz" lIns="91440" tIns="45720" rIns="91440" bIns="45720" rtlCol="0" anchor="ctr">
            <a:noAutofit/>
          </a:bodyPr>
          <a:lstStyle/>
          <a:p>
            <a:pPr algn="ctr"/>
            <a:r>
              <a:rPr lang="en-US" sz="1800"/>
              <a:t>What technology are we using?</a:t>
            </a:r>
            <a:endParaRPr lang="en-US"/>
          </a:p>
        </p:txBody>
      </p:sp>
      <p:sp>
        <p:nvSpPr>
          <p:cNvPr id="7" name="Text Placeholder 6">
            <a:extLst>
              <a:ext uri="{FF2B5EF4-FFF2-40B4-BE49-F238E27FC236}">
                <a16:creationId xmlns:a16="http://schemas.microsoft.com/office/drawing/2014/main" id="{F3AAA3D0-3FED-9646-4F62-ADDC1092CE95}"/>
              </a:ext>
            </a:extLst>
          </p:cNvPr>
          <p:cNvSpPr>
            <a:spLocks noGrp="1"/>
          </p:cNvSpPr>
          <p:nvPr>
            <p:ph type="body" sz="half" idx="16"/>
          </p:nvPr>
        </p:nvSpPr>
        <p:spPr/>
        <p:txBody>
          <a:bodyPr/>
          <a:lstStyle/>
          <a:p>
            <a:r>
              <a:rPr lang="en-US"/>
              <a:t>The technology being used are:</a:t>
            </a:r>
          </a:p>
          <a:p>
            <a:pPr marL="285750" indent="-285750">
              <a:buFont typeface="Arial" charset="2"/>
              <a:buChar char="•"/>
            </a:pPr>
            <a:r>
              <a:rPr lang="en-US"/>
              <a:t>Minicomputer called a Raspberry Pi</a:t>
            </a:r>
          </a:p>
          <a:p>
            <a:pPr marL="285750" indent="-285750">
              <a:buFont typeface="Arial" charset="2"/>
              <a:buChar char="•"/>
            </a:pPr>
            <a:r>
              <a:rPr lang="en-US"/>
              <a:t> USB mouse and keyboard</a:t>
            </a:r>
          </a:p>
          <a:p>
            <a:pPr marL="285750" indent="-285750">
              <a:buFont typeface="Arial" charset="2"/>
              <a:buChar char="•"/>
            </a:pPr>
            <a:r>
              <a:rPr lang="en-US"/>
              <a:t> Python programming language</a:t>
            </a:r>
          </a:p>
          <a:p>
            <a:pPr marL="285750" indent="-285750">
              <a:buFont typeface="Arial" charset="2"/>
              <a:buChar char="•"/>
            </a:pPr>
            <a:r>
              <a:rPr lang="en-US"/>
              <a:t>Addressable LED strips.</a:t>
            </a:r>
          </a:p>
        </p:txBody>
      </p:sp>
      <p:sp>
        <p:nvSpPr>
          <p:cNvPr id="5" name="Text Placeholder 4">
            <a:extLst>
              <a:ext uri="{FF2B5EF4-FFF2-40B4-BE49-F238E27FC236}">
                <a16:creationId xmlns:a16="http://schemas.microsoft.com/office/drawing/2014/main" id="{24076985-E2A3-37E4-7C00-46D5D02BAB06}"/>
              </a:ext>
            </a:extLst>
          </p:cNvPr>
          <p:cNvSpPr>
            <a:spLocks noGrp="1"/>
          </p:cNvSpPr>
          <p:nvPr>
            <p:ph type="body" sz="quarter" idx="13"/>
          </p:nvPr>
        </p:nvSpPr>
        <p:spPr/>
        <p:txBody>
          <a:bodyPr vert="horz" lIns="91440" tIns="45720" rIns="91440" bIns="45720" rtlCol="0" anchor="ctr">
            <a:noAutofit/>
          </a:bodyPr>
          <a:lstStyle/>
          <a:p>
            <a:pPr algn="ctr"/>
            <a:r>
              <a:rPr lang="en-US" sz="2000"/>
              <a:t>What are we teaching?</a:t>
            </a:r>
          </a:p>
        </p:txBody>
      </p:sp>
      <p:sp>
        <p:nvSpPr>
          <p:cNvPr id="8" name="Text Placeholder 7">
            <a:extLst>
              <a:ext uri="{FF2B5EF4-FFF2-40B4-BE49-F238E27FC236}">
                <a16:creationId xmlns:a16="http://schemas.microsoft.com/office/drawing/2014/main" id="{2F22E65C-3DC8-1161-0FB8-CBF7E52E8C4C}"/>
              </a:ext>
            </a:extLst>
          </p:cNvPr>
          <p:cNvSpPr>
            <a:spLocks noGrp="1"/>
          </p:cNvSpPr>
          <p:nvPr>
            <p:ph type="body" sz="half" idx="17"/>
          </p:nvPr>
        </p:nvSpPr>
        <p:spPr/>
        <p:txBody>
          <a:bodyPr/>
          <a:lstStyle/>
          <a:p>
            <a:pPr>
              <a:lnSpc>
                <a:spcPct val="150000"/>
              </a:lnSpc>
            </a:pPr>
            <a:r>
              <a:rPr lang="en-US" dirty="0"/>
              <a:t>We want to educate the use of functions and algorithms in our code and how they can be used for creating our own unique light show.</a:t>
            </a:r>
          </a:p>
        </p:txBody>
      </p:sp>
      <p:pic>
        <p:nvPicPr>
          <p:cNvPr id="10" name="Picture 9" descr="A white box with wires on a table&#10;&#10;AI-generated content may be incorrect.">
            <a:extLst>
              <a:ext uri="{FF2B5EF4-FFF2-40B4-BE49-F238E27FC236}">
                <a16:creationId xmlns:a16="http://schemas.microsoft.com/office/drawing/2014/main" id="{3789A9D0-7BDF-13F6-1E91-6781E1A26B90}"/>
              </a:ext>
            </a:extLst>
          </p:cNvPr>
          <p:cNvPicPr>
            <a:picLocks noChangeAspect="1"/>
          </p:cNvPicPr>
          <p:nvPr/>
        </p:nvPicPr>
        <p:blipFill>
          <a:blip r:embed="rId2"/>
          <a:stretch>
            <a:fillRect/>
          </a:stretch>
        </p:blipFill>
        <p:spPr>
          <a:xfrm>
            <a:off x="4734231" y="524661"/>
            <a:ext cx="2695575" cy="1600200"/>
          </a:xfrm>
          <a:prstGeom prst="rect">
            <a:avLst/>
          </a:prstGeom>
        </p:spPr>
      </p:pic>
    </p:spTree>
    <p:extLst>
      <p:ext uri="{BB962C8B-B14F-4D97-AF65-F5344CB8AC3E}">
        <p14:creationId xmlns:p14="http://schemas.microsoft.com/office/powerpoint/2010/main" val="359787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2537-1A5F-B79E-A3F3-806DAA3B96E4}"/>
              </a:ext>
            </a:extLst>
          </p:cNvPr>
          <p:cNvSpPr>
            <a:spLocks noGrp="1"/>
          </p:cNvSpPr>
          <p:nvPr>
            <p:ph type="title"/>
          </p:nvPr>
        </p:nvSpPr>
        <p:spPr>
          <a:xfrm>
            <a:off x="1377204" y="2286062"/>
            <a:ext cx="4351025" cy="2283824"/>
          </a:xfrm>
        </p:spPr>
        <p:txBody>
          <a:bodyPr/>
          <a:lstStyle/>
          <a:p>
            <a:r>
              <a:rPr lang="en-US" dirty="0"/>
              <a:t>Algorithms?...</a:t>
            </a:r>
          </a:p>
        </p:txBody>
      </p:sp>
      <p:sp>
        <p:nvSpPr>
          <p:cNvPr id="3" name="Text Placeholder 2">
            <a:extLst>
              <a:ext uri="{FF2B5EF4-FFF2-40B4-BE49-F238E27FC236}">
                <a16:creationId xmlns:a16="http://schemas.microsoft.com/office/drawing/2014/main" id="{DDFF0460-A807-4ACE-DACE-05AF249D0371}"/>
              </a:ext>
            </a:extLst>
          </p:cNvPr>
          <p:cNvSpPr>
            <a:spLocks noGrp="1"/>
          </p:cNvSpPr>
          <p:nvPr>
            <p:ph type="body" idx="1"/>
          </p:nvPr>
        </p:nvSpPr>
        <p:spPr>
          <a:xfrm>
            <a:off x="7096642" y="2127311"/>
            <a:ext cx="3757545" cy="3395074"/>
          </a:xfrm>
        </p:spPr>
        <p:txBody>
          <a:bodyPr>
            <a:normAutofit fontScale="85000" lnSpcReduction="20000"/>
          </a:bodyPr>
          <a:lstStyle/>
          <a:p>
            <a:r>
              <a:rPr lang="en-US" dirty="0"/>
              <a:t>THINK OF THE WAY YOU MAKE YOUR BREAKFAST.</a:t>
            </a:r>
          </a:p>
          <a:p>
            <a:r>
              <a:rPr lang="en-US" dirty="0"/>
              <a:t> WHAT STEPS DO YOU TAKE TO GET SOMETHING TO EAT?</a:t>
            </a:r>
          </a:p>
          <a:p>
            <a:r>
              <a:rPr lang="en-US" dirty="0"/>
              <a:t>DO YOU POUR THE CEREAL FIRST OR THE MILK FIRST? </a:t>
            </a:r>
          </a:p>
          <a:p>
            <a:r>
              <a:rPr lang="en-US" dirty="0"/>
              <a:t>THERE IS NO WRONG ANSWER. ALGORITHMS are the set of instructions used to complete a task. </a:t>
            </a:r>
          </a:p>
          <a:p>
            <a:r>
              <a:rPr lang="en-US" dirty="0"/>
              <a:t>Programming works the same way because code is usually interpreted line by line.</a:t>
            </a:r>
          </a:p>
        </p:txBody>
      </p:sp>
    </p:spTree>
    <p:extLst>
      <p:ext uri="{BB962C8B-B14F-4D97-AF65-F5344CB8AC3E}">
        <p14:creationId xmlns:p14="http://schemas.microsoft.com/office/powerpoint/2010/main" val="3854649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9EDE4-2FF8-2D49-6B47-C241FEB7A8CB}"/>
              </a:ext>
            </a:extLst>
          </p:cNvPr>
          <p:cNvSpPr>
            <a:spLocks noGrp="1"/>
          </p:cNvSpPr>
          <p:nvPr>
            <p:ph type="title"/>
          </p:nvPr>
        </p:nvSpPr>
        <p:spPr/>
        <p:txBody>
          <a:bodyPr/>
          <a:lstStyle/>
          <a:p>
            <a:r>
              <a:rPr lang="en-US"/>
              <a:t>Raspberry Lites Workshop</a:t>
            </a:r>
          </a:p>
        </p:txBody>
      </p:sp>
      <p:sp>
        <p:nvSpPr>
          <p:cNvPr id="3" name="Text Placeholder 2">
            <a:extLst>
              <a:ext uri="{FF2B5EF4-FFF2-40B4-BE49-F238E27FC236}">
                <a16:creationId xmlns:a16="http://schemas.microsoft.com/office/drawing/2014/main" id="{F26AF5AD-C7FF-48A7-75CD-C6BB89EBFA19}"/>
              </a:ext>
            </a:extLst>
          </p:cNvPr>
          <p:cNvSpPr>
            <a:spLocks noGrp="1"/>
          </p:cNvSpPr>
          <p:nvPr>
            <p:ph type="body" idx="1"/>
          </p:nvPr>
        </p:nvSpPr>
        <p:spPr>
          <a:xfrm>
            <a:off x="793327" y="4532844"/>
            <a:ext cx="3412065" cy="576262"/>
          </a:xfrm>
        </p:spPr>
        <p:txBody>
          <a:bodyPr/>
          <a:lstStyle/>
          <a:p>
            <a:r>
              <a:rPr lang="en-US" b="1" dirty="0"/>
              <a:t>Check out the code!</a:t>
            </a:r>
          </a:p>
        </p:txBody>
      </p:sp>
      <p:pic>
        <p:nvPicPr>
          <p:cNvPr id="12" name="Picture Placeholder 11">
            <a:extLst>
              <a:ext uri="{FF2B5EF4-FFF2-40B4-BE49-F238E27FC236}">
                <a16:creationId xmlns:a16="http://schemas.microsoft.com/office/drawing/2014/main" id="{7F541BDD-6B3F-9CEA-D3CE-42CC9F2F4975}"/>
              </a:ext>
            </a:extLst>
          </p:cNvPr>
          <p:cNvPicPr>
            <a:picLocks noGrp="1" noChangeAspect="1"/>
          </p:cNvPicPr>
          <p:nvPr>
            <p:ph type="pic" idx="15"/>
          </p:nvPr>
        </p:nvPicPr>
        <p:blipFill>
          <a:blip r:embed="rId3"/>
          <a:srcRect l="1689" r="1689"/>
          <a:stretch/>
        </p:blipFill>
        <p:spPr>
          <a:xfrm>
            <a:off x="941552" y="2437165"/>
            <a:ext cx="2691242" cy="1591510"/>
          </a:xfrm>
        </p:spPr>
      </p:pic>
      <p:sp>
        <p:nvSpPr>
          <p:cNvPr id="5" name="Text Placeholder 4">
            <a:extLst>
              <a:ext uri="{FF2B5EF4-FFF2-40B4-BE49-F238E27FC236}">
                <a16:creationId xmlns:a16="http://schemas.microsoft.com/office/drawing/2014/main" id="{278A376D-ED50-2910-1384-420D16D71006}"/>
              </a:ext>
            </a:extLst>
          </p:cNvPr>
          <p:cNvSpPr>
            <a:spLocks noGrp="1"/>
          </p:cNvSpPr>
          <p:nvPr>
            <p:ph type="body" sz="half" idx="18"/>
          </p:nvPr>
        </p:nvSpPr>
        <p:spPr>
          <a:xfrm>
            <a:off x="844988" y="5118875"/>
            <a:ext cx="3050438" cy="1103567"/>
          </a:xfrm>
        </p:spPr>
        <p:txBody>
          <a:bodyPr vert="horz" lIns="91440" tIns="45720" rIns="91440" bIns="45720" rtlCol="0" anchor="t">
            <a:noAutofit/>
          </a:bodyPr>
          <a:lstStyle/>
          <a:p>
            <a:r>
              <a:rPr lang="en-US" sz="1200" dirty="0"/>
              <a:t>Students will get to see the inner workings of the Python code and get </a:t>
            </a:r>
            <a:r>
              <a:rPr lang="en-US" sz="1200"/>
              <a:t>to ask questions about how it works. </a:t>
            </a:r>
          </a:p>
        </p:txBody>
      </p:sp>
      <p:sp>
        <p:nvSpPr>
          <p:cNvPr id="6" name="Text Placeholder 5">
            <a:extLst>
              <a:ext uri="{FF2B5EF4-FFF2-40B4-BE49-F238E27FC236}">
                <a16:creationId xmlns:a16="http://schemas.microsoft.com/office/drawing/2014/main" id="{5F09C752-176F-8D3A-4A55-A313704B1315}"/>
              </a:ext>
            </a:extLst>
          </p:cNvPr>
          <p:cNvSpPr>
            <a:spLocks noGrp="1"/>
          </p:cNvSpPr>
          <p:nvPr>
            <p:ph type="body" sz="quarter" idx="3"/>
          </p:nvPr>
        </p:nvSpPr>
        <p:spPr/>
        <p:txBody>
          <a:bodyPr/>
          <a:lstStyle/>
          <a:p>
            <a:r>
              <a:rPr lang="en-US" b="1" dirty="0"/>
              <a:t>Get Creative</a:t>
            </a:r>
          </a:p>
        </p:txBody>
      </p:sp>
      <p:sp>
        <p:nvSpPr>
          <p:cNvPr id="8" name="Text Placeholder 7">
            <a:extLst>
              <a:ext uri="{FF2B5EF4-FFF2-40B4-BE49-F238E27FC236}">
                <a16:creationId xmlns:a16="http://schemas.microsoft.com/office/drawing/2014/main" id="{C8BB9BAD-044B-B263-6434-52C3405F82EE}"/>
              </a:ext>
            </a:extLst>
          </p:cNvPr>
          <p:cNvSpPr>
            <a:spLocks noGrp="1"/>
          </p:cNvSpPr>
          <p:nvPr>
            <p:ph type="body" sz="half" idx="19"/>
          </p:nvPr>
        </p:nvSpPr>
        <p:spPr/>
        <p:txBody>
          <a:bodyPr/>
          <a:lstStyle/>
          <a:p>
            <a:r>
              <a:rPr lang="en-US" sz="1200" dirty="0"/>
              <a:t>They can then interact with the graphical interface to work on their own algorithms.</a:t>
            </a:r>
            <a:endParaRPr lang="en-US" sz="1200" dirty="0">
              <a:solidFill>
                <a:srgbClr val="000000"/>
              </a:solidFill>
            </a:endParaRPr>
          </a:p>
          <a:p>
            <a:endParaRPr lang="en-US" dirty="0"/>
          </a:p>
        </p:txBody>
      </p:sp>
      <p:sp>
        <p:nvSpPr>
          <p:cNvPr id="9" name="Text Placeholder 8">
            <a:extLst>
              <a:ext uri="{FF2B5EF4-FFF2-40B4-BE49-F238E27FC236}">
                <a16:creationId xmlns:a16="http://schemas.microsoft.com/office/drawing/2014/main" id="{F196BE9C-90DF-07DC-4450-6D67AE28CF11}"/>
              </a:ext>
            </a:extLst>
          </p:cNvPr>
          <p:cNvSpPr>
            <a:spLocks noGrp="1"/>
          </p:cNvSpPr>
          <p:nvPr>
            <p:ph type="body" sz="quarter" idx="13"/>
          </p:nvPr>
        </p:nvSpPr>
        <p:spPr/>
        <p:txBody>
          <a:bodyPr/>
          <a:lstStyle/>
          <a:p>
            <a:r>
              <a:rPr lang="en-US" b="1" dirty="0"/>
              <a:t>Execute the code!</a:t>
            </a:r>
          </a:p>
        </p:txBody>
      </p:sp>
      <p:pic>
        <p:nvPicPr>
          <p:cNvPr id="14" name="Picture Placeholder 13" descr="A close up of a device&#10;&#10;AI-generated content may be incorrect.">
            <a:extLst>
              <a:ext uri="{FF2B5EF4-FFF2-40B4-BE49-F238E27FC236}">
                <a16:creationId xmlns:a16="http://schemas.microsoft.com/office/drawing/2014/main" id="{3A7A3012-7956-50AC-B5BC-1D0344FF0B5B}"/>
              </a:ext>
            </a:extLst>
          </p:cNvPr>
          <p:cNvPicPr>
            <a:picLocks noGrp="1" noChangeAspect="1"/>
          </p:cNvPicPr>
          <p:nvPr>
            <p:ph type="pic" idx="22"/>
          </p:nvPr>
        </p:nvPicPr>
        <p:blipFill>
          <a:blip r:embed="rId4"/>
          <a:srcRect t="13915" b="13915"/>
          <a:stretch/>
        </p:blipFill>
        <p:spPr>
          <a:xfrm>
            <a:off x="4747233" y="2442563"/>
            <a:ext cx="2691242" cy="1591510"/>
          </a:xfrm>
        </p:spPr>
      </p:pic>
      <p:sp>
        <p:nvSpPr>
          <p:cNvPr id="11" name="Text Placeholder 10">
            <a:extLst>
              <a:ext uri="{FF2B5EF4-FFF2-40B4-BE49-F238E27FC236}">
                <a16:creationId xmlns:a16="http://schemas.microsoft.com/office/drawing/2014/main" id="{9519A8B5-E0A2-256E-3E9D-516513EA11DE}"/>
              </a:ext>
            </a:extLst>
          </p:cNvPr>
          <p:cNvSpPr>
            <a:spLocks noGrp="1"/>
          </p:cNvSpPr>
          <p:nvPr>
            <p:ph type="body" sz="half" idx="20"/>
          </p:nvPr>
        </p:nvSpPr>
        <p:spPr>
          <a:xfrm>
            <a:off x="7982775" y="5109104"/>
            <a:ext cx="3051096" cy="1111680"/>
          </a:xfrm>
        </p:spPr>
        <p:txBody>
          <a:bodyPr>
            <a:normAutofit fontScale="92500"/>
          </a:bodyPr>
          <a:lstStyle/>
          <a:p>
            <a:r>
              <a:rPr lang="en-US" dirty="0"/>
              <a:t>After the students create their own functions on the Python script, they will get to execute the code </a:t>
            </a:r>
            <a:r>
              <a:rPr lang="en-US"/>
              <a:t>and</a:t>
            </a:r>
            <a:r>
              <a:rPr lang="en-US" dirty="0"/>
              <a:t> see the different colored lights that </a:t>
            </a:r>
            <a:r>
              <a:rPr lang="en-US"/>
              <a:t>their</a:t>
            </a:r>
            <a:r>
              <a:rPr lang="en-US" dirty="0"/>
              <a:t> code creates.</a:t>
            </a:r>
          </a:p>
        </p:txBody>
      </p:sp>
      <p:pic>
        <p:nvPicPr>
          <p:cNvPr id="4" name="Picture Placeholder 3" descr="A group of people standing around a table with computers&#10;&#10;AI-generated content may be incorrect.">
            <a:extLst>
              <a:ext uri="{FF2B5EF4-FFF2-40B4-BE49-F238E27FC236}">
                <a16:creationId xmlns:a16="http://schemas.microsoft.com/office/drawing/2014/main" id="{08F93D61-DDC0-82CF-EF5A-43CDFB83DE5F}"/>
              </a:ext>
            </a:extLst>
          </p:cNvPr>
          <p:cNvPicPr>
            <a:picLocks noGrp="1" noChangeAspect="1"/>
          </p:cNvPicPr>
          <p:nvPr>
            <p:ph type="pic" idx="21"/>
          </p:nvPr>
        </p:nvPicPr>
        <p:blipFill>
          <a:blip r:embed="rId5"/>
          <a:srcRect l="39179" t="34000" r="373"/>
          <a:stretch/>
        </p:blipFill>
        <p:spPr>
          <a:xfrm>
            <a:off x="8153841" y="2447127"/>
            <a:ext cx="2706878" cy="1597970"/>
          </a:xfrm>
        </p:spPr>
      </p:pic>
    </p:spTree>
    <p:extLst>
      <p:ext uri="{BB962C8B-B14F-4D97-AF65-F5344CB8AC3E}">
        <p14:creationId xmlns:p14="http://schemas.microsoft.com/office/powerpoint/2010/main" val="695916001"/>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4BEB-C64D-52AB-B95E-4F174EBC61B6}"/>
              </a:ext>
            </a:extLst>
          </p:cNvPr>
          <p:cNvSpPr>
            <a:spLocks noGrp="1"/>
          </p:cNvSpPr>
          <p:nvPr>
            <p:ph type="ctrTitle"/>
          </p:nvPr>
        </p:nvSpPr>
        <p:spPr>
          <a:xfrm>
            <a:off x="1684122" y="2089150"/>
            <a:ext cx="8825658" cy="2677648"/>
          </a:xfrm>
        </p:spPr>
        <p:txBody>
          <a:bodyPr vert="horz" lIns="91440" tIns="45720" rIns="91440" bIns="45720" rtlCol="0" anchor="ctr">
            <a:noAutofit/>
          </a:bodyPr>
          <a:lstStyle/>
          <a:p>
            <a:pPr algn="ctr"/>
            <a:r>
              <a:rPr lang="en-US" dirty="0"/>
              <a:t>Let's get in groups!</a:t>
            </a:r>
          </a:p>
        </p:txBody>
      </p:sp>
    </p:spTree>
    <p:extLst>
      <p:ext uri="{BB962C8B-B14F-4D97-AF65-F5344CB8AC3E}">
        <p14:creationId xmlns:p14="http://schemas.microsoft.com/office/powerpoint/2010/main" val="624853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163B-D173-F308-E968-2BFD6F0F7489}"/>
              </a:ext>
            </a:extLst>
          </p:cNvPr>
          <p:cNvSpPr>
            <a:spLocks noGrp="1"/>
          </p:cNvSpPr>
          <p:nvPr>
            <p:ph type="title"/>
          </p:nvPr>
        </p:nvSpPr>
        <p:spPr/>
        <p:txBody>
          <a:bodyPr/>
          <a:lstStyle/>
          <a:p>
            <a:r>
              <a:rPr lang="en-US" dirty="0"/>
              <a:t>Setting up the Raspberry Pi</a:t>
            </a:r>
          </a:p>
        </p:txBody>
      </p:sp>
      <p:sp>
        <p:nvSpPr>
          <p:cNvPr id="3" name="Text Placeholder 2">
            <a:extLst>
              <a:ext uri="{FF2B5EF4-FFF2-40B4-BE49-F238E27FC236}">
                <a16:creationId xmlns:a16="http://schemas.microsoft.com/office/drawing/2014/main" id="{737D1BC6-A101-B174-E75B-63135A2C55B5}"/>
              </a:ext>
            </a:extLst>
          </p:cNvPr>
          <p:cNvSpPr>
            <a:spLocks noGrp="1"/>
          </p:cNvSpPr>
          <p:nvPr>
            <p:ph type="body" idx="1"/>
          </p:nvPr>
        </p:nvSpPr>
        <p:spPr/>
        <p:txBody>
          <a:bodyPr vert="horz" lIns="91440" tIns="45720" rIns="91440" bIns="45720" rtlCol="0" anchor="t">
            <a:noAutofit/>
          </a:bodyPr>
          <a:lstStyle/>
          <a:p>
            <a:pPr algn="ctr"/>
            <a:r>
              <a:rPr lang="en-US" dirty="0"/>
              <a:t>OS Version</a:t>
            </a:r>
            <a:endParaRPr lang="en-US"/>
          </a:p>
        </p:txBody>
      </p:sp>
      <p:pic>
        <p:nvPicPr>
          <p:cNvPr id="12" name="Picture Placeholder 11" descr="A rectangular electronic device with a plastic lid&#10;&#10;AI-generated content may be incorrect.">
            <a:extLst>
              <a:ext uri="{FF2B5EF4-FFF2-40B4-BE49-F238E27FC236}">
                <a16:creationId xmlns:a16="http://schemas.microsoft.com/office/drawing/2014/main" id="{2AE30CE5-06C3-94F8-3B8A-AA3E43B238A1}"/>
              </a:ext>
            </a:extLst>
          </p:cNvPr>
          <p:cNvPicPr>
            <a:picLocks noGrp="1" noChangeAspect="1"/>
          </p:cNvPicPr>
          <p:nvPr>
            <p:ph type="pic" idx="15"/>
          </p:nvPr>
        </p:nvPicPr>
        <p:blipFill>
          <a:blip r:embed="rId2"/>
          <a:srcRect t="10551" b="10551"/>
          <a:stretch/>
        </p:blipFill>
        <p:spPr/>
      </p:pic>
      <p:sp>
        <p:nvSpPr>
          <p:cNvPr id="5" name="Text Placeholder 4">
            <a:extLst>
              <a:ext uri="{FF2B5EF4-FFF2-40B4-BE49-F238E27FC236}">
                <a16:creationId xmlns:a16="http://schemas.microsoft.com/office/drawing/2014/main" id="{8F1FD5A0-6F89-A3C6-7DA9-DC893221B33C}"/>
              </a:ext>
            </a:extLst>
          </p:cNvPr>
          <p:cNvSpPr>
            <a:spLocks noGrp="1"/>
          </p:cNvSpPr>
          <p:nvPr>
            <p:ph type="body" sz="half" idx="18"/>
          </p:nvPr>
        </p:nvSpPr>
        <p:spPr/>
        <p:txBody>
          <a:bodyPr>
            <a:normAutofit fontScale="77500" lnSpcReduction="20000"/>
          </a:bodyPr>
          <a:lstStyle/>
          <a:p>
            <a:r>
              <a:rPr lang="en-US" dirty="0"/>
              <a:t>Make sure Raspberry Pi is compatible. Newer Raspberry Pi models will run into Compatibility issues. OS must be the legacy version known as Bullseye OS and running Python 3.9.2. You can check this inside Thonny.</a:t>
            </a:r>
          </a:p>
        </p:txBody>
      </p:sp>
      <p:sp>
        <p:nvSpPr>
          <p:cNvPr id="6" name="Text Placeholder 5">
            <a:extLst>
              <a:ext uri="{FF2B5EF4-FFF2-40B4-BE49-F238E27FC236}">
                <a16:creationId xmlns:a16="http://schemas.microsoft.com/office/drawing/2014/main" id="{CA678506-49BE-C5AD-000A-0B2AFF8F18B7}"/>
              </a:ext>
            </a:extLst>
          </p:cNvPr>
          <p:cNvSpPr>
            <a:spLocks noGrp="1"/>
          </p:cNvSpPr>
          <p:nvPr>
            <p:ph type="body" sz="quarter" idx="3"/>
          </p:nvPr>
        </p:nvSpPr>
        <p:spPr/>
        <p:txBody>
          <a:bodyPr vert="horz" lIns="91440" tIns="45720" rIns="91440" bIns="45720" rtlCol="0" anchor="t">
            <a:noAutofit/>
          </a:bodyPr>
          <a:lstStyle/>
          <a:p>
            <a:r>
              <a:rPr lang="en-US" dirty="0"/>
              <a:t>Wiring The LED Strip</a:t>
            </a:r>
          </a:p>
        </p:txBody>
      </p:sp>
      <p:pic>
        <p:nvPicPr>
          <p:cNvPr id="13" name="Picture Placeholder 12" descr="A black round object with wires on a white surface&#10;&#10;AI-generated content may be incorrect.">
            <a:extLst>
              <a:ext uri="{FF2B5EF4-FFF2-40B4-BE49-F238E27FC236}">
                <a16:creationId xmlns:a16="http://schemas.microsoft.com/office/drawing/2014/main" id="{17215E3B-946E-6C07-6593-C2FB54275B00}"/>
              </a:ext>
            </a:extLst>
          </p:cNvPr>
          <p:cNvPicPr>
            <a:picLocks noGrp="1" noChangeAspect="1"/>
          </p:cNvPicPr>
          <p:nvPr>
            <p:ph type="pic" idx="21"/>
          </p:nvPr>
        </p:nvPicPr>
        <p:blipFill>
          <a:blip r:embed="rId3"/>
          <a:srcRect t="10551" b="10551"/>
          <a:stretch/>
        </p:blipFill>
        <p:spPr/>
      </p:pic>
      <p:sp>
        <p:nvSpPr>
          <p:cNvPr id="8" name="Text Placeholder 7">
            <a:extLst>
              <a:ext uri="{FF2B5EF4-FFF2-40B4-BE49-F238E27FC236}">
                <a16:creationId xmlns:a16="http://schemas.microsoft.com/office/drawing/2014/main" id="{FB1EEEBA-1DA8-384D-F8AE-04843315C0ED}"/>
              </a:ext>
            </a:extLst>
          </p:cNvPr>
          <p:cNvSpPr>
            <a:spLocks noGrp="1"/>
          </p:cNvSpPr>
          <p:nvPr>
            <p:ph type="body" sz="half" idx="19"/>
          </p:nvPr>
        </p:nvSpPr>
        <p:spPr/>
        <p:txBody>
          <a:bodyPr vert="horz" lIns="91440" tIns="45720" rIns="91440" bIns="45720" rtlCol="0" anchor="t">
            <a:noAutofit/>
          </a:bodyPr>
          <a:lstStyle/>
          <a:p>
            <a:r>
              <a:rPr lang="en-US" sz="1100" dirty="0"/>
              <a:t>LED strip must be wired from the female side, meaning the side where the pins will be inserted into the connector. Make sure The ground wire has the split wire.</a:t>
            </a:r>
          </a:p>
          <a:p>
            <a:r>
              <a:rPr lang="en-US" sz="1100" dirty="0"/>
              <a:t>(Split wire must be double male to single female. Shown in next picture)</a:t>
            </a:r>
          </a:p>
        </p:txBody>
      </p:sp>
      <p:sp>
        <p:nvSpPr>
          <p:cNvPr id="9" name="Text Placeholder 8">
            <a:extLst>
              <a:ext uri="{FF2B5EF4-FFF2-40B4-BE49-F238E27FC236}">
                <a16:creationId xmlns:a16="http://schemas.microsoft.com/office/drawing/2014/main" id="{9D1E25EB-F625-7F17-8637-97FD8123B267}"/>
              </a:ext>
            </a:extLst>
          </p:cNvPr>
          <p:cNvSpPr>
            <a:spLocks noGrp="1"/>
          </p:cNvSpPr>
          <p:nvPr>
            <p:ph type="body" sz="quarter" idx="13"/>
          </p:nvPr>
        </p:nvSpPr>
        <p:spPr/>
        <p:txBody>
          <a:bodyPr/>
          <a:lstStyle/>
          <a:p>
            <a:pPr algn="ctr"/>
            <a:r>
              <a:rPr lang="en-US" sz="2000" dirty="0"/>
              <a:t>Connect wire to power supply</a:t>
            </a:r>
            <a:endParaRPr lang="en-US"/>
          </a:p>
        </p:txBody>
      </p:sp>
      <p:pic>
        <p:nvPicPr>
          <p:cNvPr id="14" name="Picture Placeholder 13" descr="A circuit board with wires connected to it&#10;&#10;AI-generated content may be incorrect.">
            <a:extLst>
              <a:ext uri="{FF2B5EF4-FFF2-40B4-BE49-F238E27FC236}">
                <a16:creationId xmlns:a16="http://schemas.microsoft.com/office/drawing/2014/main" id="{9524BF73-70CC-5A4B-BA66-24C3C6750FB2}"/>
              </a:ext>
            </a:extLst>
          </p:cNvPr>
          <p:cNvPicPr>
            <a:picLocks noGrp="1" noChangeAspect="1"/>
          </p:cNvPicPr>
          <p:nvPr>
            <p:ph type="pic" idx="22"/>
          </p:nvPr>
        </p:nvPicPr>
        <p:blipFill>
          <a:blip r:embed="rId4"/>
          <a:srcRect l="-725" t="-966" r="1087" b="22705"/>
          <a:stretch/>
        </p:blipFill>
        <p:spPr>
          <a:xfrm>
            <a:off x="8163031" y="2613269"/>
            <a:ext cx="2681494" cy="1580261"/>
          </a:xfrm>
        </p:spPr>
      </p:pic>
      <p:sp>
        <p:nvSpPr>
          <p:cNvPr id="11" name="Text Placeholder 10">
            <a:extLst>
              <a:ext uri="{FF2B5EF4-FFF2-40B4-BE49-F238E27FC236}">
                <a16:creationId xmlns:a16="http://schemas.microsoft.com/office/drawing/2014/main" id="{56DE09BA-66C3-CF1A-39DB-7C2E08F3DC3D}"/>
              </a:ext>
            </a:extLst>
          </p:cNvPr>
          <p:cNvSpPr>
            <a:spLocks noGrp="1"/>
          </p:cNvSpPr>
          <p:nvPr>
            <p:ph type="body" sz="half" idx="20"/>
          </p:nvPr>
        </p:nvSpPr>
        <p:spPr/>
        <p:txBody>
          <a:bodyPr>
            <a:normAutofit fontScale="92500"/>
          </a:bodyPr>
          <a:lstStyle/>
          <a:p>
            <a:r>
              <a:rPr lang="en-US" dirty="0"/>
              <a:t>LED strip needs an external power supply to turn on. A hot wire (+) and ground wire (-) must connect to the adapter. Screwdriver required.</a:t>
            </a:r>
          </a:p>
        </p:txBody>
      </p:sp>
    </p:spTree>
    <p:extLst>
      <p:ext uri="{BB962C8B-B14F-4D97-AF65-F5344CB8AC3E}">
        <p14:creationId xmlns:p14="http://schemas.microsoft.com/office/powerpoint/2010/main" val="3111138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758C-B1E9-36CA-67C3-1E75762CDD5C}"/>
              </a:ext>
            </a:extLst>
          </p:cNvPr>
          <p:cNvSpPr>
            <a:spLocks noGrp="1"/>
          </p:cNvSpPr>
          <p:nvPr>
            <p:ph type="title"/>
          </p:nvPr>
        </p:nvSpPr>
        <p:spPr/>
        <p:txBody>
          <a:bodyPr/>
          <a:lstStyle/>
          <a:p>
            <a:r>
              <a:rPr lang="en-US" dirty="0"/>
              <a:t>Setting Up the Raspberry Pi (Cont.)</a:t>
            </a:r>
          </a:p>
        </p:txBody>
      </p:sp>
      <p:sp>
        <p:nvSpPr>
          <p:cNvPr id="3" name="Text Placeholder 2">
            <a:extLst>
              <a:ext uri="{FF2B5EF4-FFF2-40B4-BE49-F238E27FC236}">
                <a16:creationId xmlns:a16="http://schemas.microsoft.com/office/drawing/2014/main" id="{FE5915A1-7620-4A97-3E57-79782FBB59C1}"/>
              </a:ext>
            </a:extLst>
          </p:cNvPr>
          <p:cNvSpPr>
            <a:spLocks noGrp="1"/>
          </p:cNvSpPr>
          <p:nvPr>
            <p:ph type="body" idx="1"/>
          </p:nvPr>
        </p:nvSpPr>
        <p:spPr/>
        <p:txBody>
          <a:bodyPr/>
          <a:lstStyle/>
          <a:p>
            <a:r>
              <a:rPr lang="en-US" dirty="0"/>
              <a:t>Connecting to Pi</a:t>
            </a:r>
          </a:p>
        </p:txBody>
      </p:sp>
      <p:pic>
        <p:nvPicPr>
          <p:cNvPr id="12" name="Picture Placeholder 11" descr="A green circuit board with wires&#10;&#10;AI-generated content may be incorrect.">
            <a:extLst>
              <a:ext uri="{FF2B5EF4-FFF2-40B4-BE49-F238E27FC236}">
                <a16:creationId xmlns:a16="http://schemas.microsoft.com/office/drawing/2014/main" id="{DEFE91B7-C6D0-DF7C-AD3D-CF87094A8E1D}"/>
              </a:ext>
            </a:extLst>
          </p:cNvPr>
          <p:cNvPicPr>
            <a:picLocks noGrp="1" noChangeAspect="1"/>
          </p:cNvPicPr>
          <p:nvPr>
            <p:ph type="pic" idx="15"/>
          </p:nvPr>
        </p:nvPicPr>
        <p:blipFill>
          <a:blip r:embed="rId2"/>
          <a:srcRect t="10551" b="10551"/>
          <a:stretch/>
        </p:blipFill>
        <p:spPr/>
      </p:pic>
      <p:sp>
        <p:nvSpPr>
          <p:cNvPr id="5" name="Text Placeholder 4">
            <a:extLst>
              <a:ext uri="{FF2B5EF4-FFF2-40B4-BE49-F238E27FC236}">
                <a16:creationId xmlns:a16="http://schemas.microsoft.com/office/drawing/2014/main" id="{068FFBEB-6D7D-2342-FF42-5BF8BE547BAB}"/>
              </a:ext>
            </a:extLst>
          </p:cNvPr>
          <p:cNvSpPr>
            <a:spLocks noGrp="1"/>
          </p:cNvSpPr>
          <p:nvPr>
            <p:ph type="body" sz="half" idx="18"/>
          </p:nvPr>
        </p:nvSpPr>
        <p:spPr/>
        <p:txBody>
          <a:bodyPr>
            <a:normAutofit fontScale="77500" lnSpcReduction="20000"/>
          </a:bodyPr>
          <a:lstStyle/>
          <a:p>
            <a:r>
              <a:rPr lang="en-US" dirty="0"/>
              <a:t>The Wires will need to also connect to the pi. This is where the split wire is required. The split wire is for the ground(-) wire and will connect to the third pin down on the right side. The Data wire will connect to the sixth pin down from the data wire.</a:t>
            </a:r>
          </a:p>
        </p:txBody>
      </p:sp>
      <p:sp>
        <p:nvSpPr>
          <p:cNvPr id="6" name="Text Placeholder 5">
            <a:extLst>
              <a:ext uri="{FF2B5EF4-FFF2-40B4-BE49-F238E27FC236}">
                <a16:creationId xmlns:a16="http://schemas.microsoft.com/office/drawing/2014/main" id="{D651695B-1FF8-F2C6-EE6E-4F0E0BFE73E4}"/>
              </a:ext>
            </a:extLst>
          </p:cNvPr>
          <p:cNvSpPr>
            <a:spLocks noGrp="1"/>
          </p:cNvSpPr>
          <p:nvPr>
            <p:ph type="body" sz="quarter" idx="3"/>
          </p:nvPr>
        </p:nvSpPr>
        <p:spPr/>
        <p:txBody>
          <a:bodyPr/>
          <a:lstStyle/>
          <a:p>
            <a:pPr algn="ctr"/>
            <a:r>
              <a:rPr lang="en-US" dirty="0"/>
              <a:t>GPIO Layout</a:t>
            </a:r>
            <a:endParaRPr lang="en-US"/>
          </a:p>
        </p:txBody>
      </p:sp>
      <p:pic>
        <p:nvPicPr>
          <p:cNvPr id="13" name="Picture Placeholder 12" descr="A diagram of a computer circuit&#10;&#10;AI-generated content may be incorrect.">
            <a:extLst>
              <a:ext uri="{FF2B5EF4-FFF2-40B4-BE49-F238E27FC236}">
                <a16:creationId xmlns:a16="http://schemas.microsoft.com/office/drawing/2014/main" id="{A2E795C0-756C-F71A-E2A4-1C01F071A790}"/>
              </a:ext>
            </a:extLst>
          </p:cNvPr>
          <p:cNvPicPr>
            <a:picLocks noGrp="1" noChangeAspect="1"/>
          </p:cNvPicPr>
          <p:nvPr>
            <p:ph type="pic" idx="21"/>
          </p:nvPr>
        </p:nvPicPr>
        <p:blipFill>
          <a:blip r:embed="rId3"/>
          <a:srcRect l="364" t="1205" r="-727" b="33735"/>
          <a:stretch/>
        </p:blipFill>
        <p:spPr>
          <a:xfrm>
            <a:off x="4748462" y="2613269"/>
            <a:ext cx="2701031" cy="1584988"/>
          </a:xfrm>
        </p:spPr>
      </p:pic>
      <p:sp>
        <p:nvSpPr>
          <p:cNvPr id="8" name="Text Placeholder 7">
            <a:extLst>
              <a:ext uri="{FF2B5EF4-FFF2-40B4-BE49-F238E27FC236}">
                <a16:creationId xmlns:a16="http://schemas.microsoft.com/office/drawing/2014/main" id="{D4446074-9656-724C-82D3-8A3B869E9DB8}"/>
              </a:ext>
            </a:extLst>
          </p:cNvPr>
          <p:cNvSpPr>
            <a:spLocks noGrp="1"/>
          </p:cNvSpPr>
          <p:nvPr>
            <p:ph type="body" sz="half" idx="19"/>
          </p:nvPr>
        </p:nvSpPr>
        <p:spPr/>
        <p:txBody>
          <a:bodyPr>
            <a:normAutofit fontScale="92500" lnSpcReduction="20000"/>
          </a:bodyPr>
          <a:lstStyle/>
          <a:p>
            <a:r>
              <a:rPr lang="en-US" dirty="0"/>
              <a:t>To clarify, from the right side, there will be 2 open pins, then the ground wire, 2 more open pins and finally the data wire. The hot (+) wire does NOT connect to the Raspberry Pi.</a:t>
            </a:r>
          </a:p>
        </p:txBody>
      </p:sp>
      <p:sp>
        <p:nvSpPr>
          <p:cNvPr id="9" name="Text Placeholder 8">
            <a:extLst>
              <a:ext uri="{FF2B5EF4-FFF2-40B4-BE49-F238E27FC236}">
                <a16:creationId xmlns:a16="http://schemas.microsoft.com/office/drawing/2014/main" id="{B53CDD5A-10EB-C4BA-E880-069D1E07F1D4}"/>
              </a:ext>
            </a:extLst>
          </p:cNvPr>
          <p:cNvSpPr>
            <a:spLocks noGrp="1"/>
          </p:cNvSpPr>
          <p:nvPr>
            <p:ph type="body" sz="quarter" idx="13"/>
          </p:nvPr>
        </p:nvSpPr>
        <p:spPr/>
        <p:txBody>
          <a:bodyPr/>
          <a:lstStyle/>
          <a:p>
            <a:pPr algn="ctr"/>
            <a:r>
              <a:rPr lang="en-US" dirty="0"/>
              <a:t>Power Supply</a:t>
            </a:r>
            <a:endParaRPr lang="en-US"/>
          </a:p>
        </p:txBody>
      </p:sp>
      <p:pic>
        <p:nvPicPr>
          <p:cNvPr id="14" name="Picture Placeholder 13" descr="A black charger with a wire&#10;&#10;AI-generated content may be incorrect.">
            <a:extLst>
              <a:ext uri="{FF2B5EF4-FFF2-40B4-BE49-F238E27FC236}">
                <a16:creationId xmlns:a16="http://schemas.microsoft.com/office/drawing/2014/main" id="{A2743B1E-5C58-995D-AE85-C66E370B341F}"/>
              </a:ext>
            </a:extLst>
          </p:cNvPr>
          <p:cNvPicPr>
            <a:picLocks noGrp="1" noChangeAspect="1"/>
          </p:cNvPicPr>
          <p:nvPr>
            <p:ph type="pic" idx="22"/>
          </p:nvPr>
        </p:nvPicPr>
        <p:blipFill>
          <a:blip r:embed="rId4"/>
          <a:srcRect l="1449" t="10354" r="-1087" b="45504"/>
          <a:stretch/>
        </p:blipFill>
        <p:spPr>
          <a:xfrm>
            <a:off x="8163031" y="2613269"/>
            <a:ext cx="2681494" cy="1583681"/>
          </a:xfrm>
        </p:spPr>
      </p:pic>
      <p:sp>
        <p:nvSpPr>
          <p:cNvPr id="11" name="Text Placeholder 10">
            <a:extLst>
              <a:ext uri="{FF2B5EF4-FFF2-40B4-BE49-F238E27FC236}">
                <a16:creationId xmlns:a16="http://schemas.microsoft.com/office/drawing/2014/main" id="{F1638158-EA5F-520E-85C6-8A4CABF608C0}"/>
              </a:ext>
            </a:extLst>
          </p:cNvPr>
          <p:cNvSpPr>
            <a:spLocks noGrp="1"/>
          </p:cNvSpPr>
          <p:nvPr>
            <p:ph type="body" sz="half" idx="20"/>
          </p:nvPr>
        </p:nvSpPr>
        <p:spPr/>
        <p:txBody>
          <a:bodyPr>
            <a:normAutofit lnSpcReduction="10000"/>
          </a:bodyPr>
          <a:lstStyle/>
          <a:p>
            <a:r>
              <a:rPr lang="en-US" dirty="0"/>
              <a:t>A 5 volt Power supply with 3 amps is sufficient enough for a 60 pixel LED strip ("5v 3A").  Make sure it is plugged in!</a:t>
            </a:r>
          </a:p>
        </p:txBody>
      </p:sp>
    </p:spTree>
    <p:extLst>
      <p:ext uri="{BB962C8B-B14F-4D97-AF65-F5344CB8AC3E}">
        <p14:creationId xmlns:p14="http://schemas.microsoft.com/office/powerpoint/2010/main" val="26479308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Ion Boardroom</vt:lpstr>
      <vt:lpstr>PowerPoint Presentation</vt:lpstr>
      <vt:lpstr>What Is  Tap?</vt:lpstr>
      <vt:lpstr>Goals</vt:lpstr>
      <vt:lpstr>Raspberry Lites</vt:lpstr>
      <vt:lpstr>Algorithms?...</vt:lpstr>
      <vt:lpstr>Raspberry Lites Workshop</vt:lpstr>
      <vt:lpstr>Let's get in groups!</vt:lpstr>
      <vt:lpstr>Setting up the Raspberry Pi</vt:lpstr>
      <vt:lpstr>Setting Up the Raspberry Pi (Cont.)</vt:lpstr>
      <vt:lpstr>Setting up software</vt:lpstr>
      <vt:lpstr>Using Thonny</vt:lpstr>
      <vt:lpstr>Please fill out our survey!  It means a lot to us!</vt:lpstr>
      <vt:lpstr> Thank you!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524</cp:revision>
  <dcterms:created xsi:type="dcterms:W3CDTF">2025-03-10T22:52:32Z</dcterms:created>
  <dcterms:modified xsi:type="dcterms:W3CDTF">2025-03-20T17:22:33Z</dcterms:modified>
</cp:coreProperties>
</file>